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0" r:id="rId2"/>
    <p:sldId id="262" r:id="rId3"/>
    <p:sldId id="272" r:id="rId4"/>
    <p:sldId id="293" r:id="rId5"/>
    <p:sldId id="273" r:id="rId6"/>
    <p:sldId id="266" r:id="rId7"/>
    <p:sldId id="285" r:id="rId8"/>
    <p:sldId id="292" r:id="rId9"/>
    <p:sldId id="269" r:id="rId10"/>
    <p:sldId id="283" r:id="rId11"/>
    <p:sldId id="282" r:id="rId12"/>
    <p:sldId id="284" r:id="rId13"/>
    <p:sldId id="291" r:id="rId14"/>
    <p:sldId id="274" r:id="rId15"/>
    <p:sldId id="275" r:id="rId16"/>
    <p:sldId id="296" r:id="rId17"/>
    <p:sldId id="276" r:id="rId18"/>
    <p:sldId id="286" r:id="rId19"/>
    <p:sldId id="287" r:id="rId20"/>
    <p:sldId id="288" r:id="rId21"/>
    <p:sldId id="289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4" autoAdjust="0"/>
    <p:restoredTop sz="94348" autoAdjust="0"/>
  </p:normalViewPr>
  <p:slideViewPr>
    <p:cSldViewPr>
      <p:cViewPr varScale="1">
        <p:scale>
          <a:sx n="69" d="100"/>
          <a:sy n="69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15CA4-0F7A-4A7A-B784-5417B6C96192}" type="datetimeFigureOut">
              <a:rPr lang="ru-RU" smtClean="0"/>
              <a:pPr/>
              <a:t>27.11.2017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AD6D1-B867-4323-BDAF-F075F95599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D6D1-B867-4323-BDAF-F075F95599A3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голодомор\hq-wallpapers_ru_abstraction3d_1774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0083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548680"/>
            <a:ext cx="7209292" cy="5400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И ДОКУМЕНТИ\Викладачі, майстри\Джерелейко Р. П.\голодомор\366879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571528"/>
            <a:ext cx="9143999" cy="72866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ДОКУМЕНТИ ДОКУМЕНТИ\Викладачі, майстри\Пантелеевна\голодомор\famine-victi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И ДОКУМЕНТИ\Викладачі, майстри\Джерелейко Р. П.\голодомор\India-famine-family-crop-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56"/>
            <a:ext cx="9144000" cy="78581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ce18-10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409229" cy="612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r="-855" b="27881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7254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4 листопада 2005 року Президент України В.А.Ющенко підписав указ „Про вшанування жертв та постраждалих від голодоморів в Україні”</a:t>
            </a:r>
            <a:endParaRPr lang="uk-UA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fullsiz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743200"/>
            <a:ext cx="8229600" cy="4114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ДОКУМЕНТИ ДОКУМЕНТИ\Викладачі, майстри\Пантелеевна\голодомор\ser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Ольга\Desktop\голодомор\го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00174"/>
            <a:ext cx="542925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Ольга\Desktop\голодомор\3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42852"/>
            <a:ext cx="300039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5130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Пам</a:t>
            </a:r>
            <a:r>
              <a:rPr lang="uk-UA" b="1" i="1" dirty="0" smtClean="0">
                <a:solidFill>
                  <a:srgbClr val="FF0000"/>
                </a:solidFill>
                <a:sym typeface="Symbol"/>
              </a:rPr>
              <a:t>ятник жертвам </a:t>
            </a:r>
            <a:br>
              <a:rPr lang="uk-UA" b="1" i="1" dirty="0" smtClean="0">
                <a:solidFill>
                  <a:srgbClr val="FF0000"/>
                </a:solidFill>
                <a:sym typeface="Symbol"/>
              </a:rPr>
            </a:br>
            <a:r>
              <a:rPr lang="uk-UA" b="1" i="1" dirty="0" smtClean="0">
                <a:solidFill>
                  <a:srgbClr val="FF0000"/>
                </a:solidFill>
                <a:sym typeface="Symbol"/>
              </a:rPr>
              <a:t>Голодомору в Києві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D:\ДОКУМЕНТИ ДОКУМЕНТИ\Викладачі, майстри\Пантелеевна\голодомор\в 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4044952"/>
            <a:ext cx="4071966" cy="2813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И ДОКУМЕНТИ\Викладачі, майстри\Джерелейко Р. П\голодомор\ser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В Будапешт</a:t>
            </a:r>
            <a:r>
              <a:rPr lang="uk-UA" sz="3200" b="1" i="1" dirty="0" smtClean="0">
                <a:solidFill>
                  <a:srgbClr val="FF0000"/>
                </a:solidFill>
              </a:rPr>
              <a:t>і</a:t>
            </a:r>
            <a:r>
              <a:rPr lang="ru-RU" sz="3200" b="1" i="1" dirty="0" smtClean="0">
                <a:solidFill>
                  <a:srgbClr val="FF0000"/>
                </a:solidFill>
              </a:rPr>
              <a:t> (Угорщина) - Свічка пам'яті - меморіал пам'яті жертв Голодомору в Україні 1932-33 рр.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Ольга\Desktop\у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5000628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Ольга\Desktop\Угорщ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571744"/>
            <a:ext cx="528638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И ДОКУМЕНТИ\Викладачі, майстри\Джерелейко Р. П\голодомор\ser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357166"/>
            <a:ext cx="3471858" cy="5768997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uk-UA" sz="3600" b="1" i="1" dirty="0" smtClean="0">
                <a:solidFill>
                  <a:srgbClr val="FF0000"/>
                </a:solidFill>
              </a:rPr>
              <a:t>   </a:t>
            </a:r>
            <a:r>
              <a:rPr lang="uk-UA" sz="4000" b="1" i="1" dirty="0" smtClean="0">
                <a:solidFill>
                  <a:srgbClr val="FF0000"/>
                </a:solidFill>
              </a:rPr>
              <a:t>В Тороното пам</a:t>
            </a:r>
            <a:r>
              <a:rPr lang="uk-UA" sz="4000" b="1" i="1" dirty="0" smtClean="0">
                <a:solidFill>
                  <a:srgbClr val="FF0000"/>
                </a:solidFill>
                <a:sym typeface="Symbol"/>
              </a:rPr>
              <a:t>ятник жертвам </a:t>
            </a:r>
            <a:br>
              <a:rPr lang="uk-UA" sz="4000" b="1" i="1" dirty="0" smtClean="0">
                <a:solidFill>
                  <a:srgbClr val="FF0000"/>
                </a:solidFill>
                <a:sym typeface="Symbol"/>
              </a:rPr>
            </a:br>
            <a:r>
              <a:rPr lang="uk-UA" sz="4000" b="1" i="1" dirty="0" smtClean="0">
                <a:solidFill>
                  <a:srgbClr val="FF0000"/>
                </a:solidFill>
                <a:sym typeface="Symbol"/>
              </a:rPr>
              <a:t>Голодомору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4000" b="1" i="1" dirty="0" smtClean="0">
                <a:solidFill>
                  <a:srgbClr val="FF0000"/>
                </a:solidFill>
              </a:rPr>
              <a:t>в Україні </a:t>
            </a:r>
          </a:p>
          <a:p>
            <a:pPr algn="ctr">
              <a:lnSpc>
                <a:spcPct val="150000"/>
              </a:lnSpc>
            </a:pPr>
            <a:r>
              <a:rPr lang="ru-RU" sz="4000" b="1" i="1" dirty="0" smtClean="0">
                <a:solidFill>
                  <a:srgbClr val="FF0000"/>
                </a:solidFill>
              </a:rPr>
              <a:t>1932-33 рр. </a:t>
            </a:r>
            <a:endParaRPr lang="ru-RU" sz="4000" dirty="0"/>
          </a:p>
        </p:txBody>
      </p:sp>
      <p:pic>
        <p:nvPicPr>
          <p:cNvPr id="2052" name="Picture 4" descr="C:\Users\Ольга\Desktop\Торонт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06937" y="1056481"/>
            <a:ext cx="2847975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И ДОКУМЕНТИ\Викладачі, майстри\Пантелеевна\голодомор\hq-wallpapers_ru_abstraction3d_1774_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6858000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4098" name="Picture 2" descr="C:\Users\Ольга\Desktop\голодомор\holodomor 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1876"/>
            <a:ext cx="421484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77867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bg1">
                    <a:lumMod val="75000"/>
                  </a:schemeClr>
                </a:solidFill>
              </a:rPr>
              <a:t>         </a:t>
            </a:r>
            <a:r>
              <a:rPr lang="uk-UA" sz="3200" dirty="0" smtClean="0">
                <a:solidFill>
                  <a:schemeClr val="bg1"/>
                </a:solidFill>
              </a:rPr>
              <a:t>1929 року влада розгортає тотальну колективізацію.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        </a:t>
            </a:r>
            <a:r>
              <a:rPr lang="uk-UA" sz="3200" i="1" dirty="0" smtClean="0"/>
              <a:t>Наслідки колективізації: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- зниження продуктивності праці;</a:t>
            </a:r>
            <a:br>
              <a:rPr lang="uk-UA" sz="3200" dirty="0" smtClean="0"/>
            </a:br>
            <a:r>
              <a:rPr lang="uk-UA" sz="3200" dirty="0" smtClean="0"/>
              <a:t>- падіння врожайності;</a:t>
            </a:r>
            <a:br>
              <a:rPr lang="uk-UA" sz="3200" dirty="0" smtClean="0"/>
            </a:br>
            <a:r>
              <a:rPr lang="uk-UA" sz="3200" dirty="0" smtClean="0"/>
              <a:t>- непомірність хлібозаготівель;</a:t>
            </a:r>
            <a:br>
              <a:rPr lang="uk-UA" sz="3200" dirty="0" smtClean="0"/>
            </a:br>
            <a:r>
              <a:rPr lang="uk-UA" sz="3200" dirty="0" smtClean="0"/>
              <a:t>- початок голоду.</a:t>
            </a:r>
            <a:endParaRPr lang="ru-RU" sz="3200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ДОКУМЕНТИ ДОКУМЕНТИ\Викладачі, майстри\Джерелейко Р. П\голодомор\ser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034" y="428604"/>
            <a:ext cx="4357718" cy="56975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5008" y="273050"/>
            <a:ext cx="3143272" cy="5853113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uk-UA" sz="4000" b="1" i="1" dirty="0" smtClean="0">
                <a:solidFill>
                  <a:srgbClr val="FF0000"/>
                </a:solidFill>
              </a:rPr>
              <a:t>В Польщі пам</a:t>
            </a:r>
            <a:r>
              <a:rPr lang="uk-UA" sz="4000" b="1" i="1" dirty="0" smtClean="0">
                <a:solidFill>
                  <a:srgbClr val="FF0000"/>
                </a:solidFill>
                <a:sym typeface="Symbol"/>
              </a:rPr>
              <a:t>ятник жертвам </a:t>
            </a:r>
            <a:br>
              <a:rPr lang="uk-UA" sz="4000" b="1" i="1" dirty="0" smtClean="0">
                <a:solidFill>
                  <a:srgbClr val="FF0000"/>
                </a:solidFill>
                <a:sym typeface="Symbol"/>
              </a:rPr>
            </a:br>
            <a:r>
              <a:rPr lang="uk-UA" sz="4000" b="1" i="1" dirty="0" smtClean="0">
                <a:solidFill>
                  <a:srgbClr val="FF0000"/>
                </a:solidFill>
                <a:sym typeface="Symbol"/>
              </a:rPr>
              <a:t>Голодомору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в Україні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1932-33 рр. </a:t>
            </a:r>
            <a:endParaRPr lang="ru-RU" sz="4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C:\Users\Ольга\Desktop\Польщ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5214974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Autofit/>
          </a:bodyPr>
          <a:lstStyle/>
          <a:p>
            <a:r>
              <a:rPr lang="uk-UA" sz="3600" i="1" dirty="0" smtClean="0">
                <a:solidFill>
                  <a:srgbClr val="FF0000"/>
                </a:solidFill>
              </a:rPr>
              <a:t>Меморіал пам'яті жертв голодомору в Миколаєві, відкритий 1993 року.</a:t>
            </a:r>
            <a:endParaRPr lang="uk-UA" sz="3600" i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315bbcd7898a2262a08fbb0ac1acb3e7.i999x999x670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6503238" cy="4320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ДОКУМЕНТИ ДОКУМЕНТИ\Викладачі, майстри\Пантелеевна\голодомор\hq-wallpapers_ru_abstraction3d_1774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D:\ДОКУМЕНТИ ДОКУМЕНТИ\Викладачі, майстри\Пантелеевна\голодомор\169-4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0"/>
            <a:ext cx="7429552" cy="6858000"/>
          </a:xfrm>
          <a:prstGeom prst="rect">
            <a:avLst/>
          </a:prstGeom>
          <a:noFill/>
        </p:spPr>
      </p:pic>
      <p:pic>
        <p:nvPicPr>
          <p:cNvPr id="10244" name="Picture 4" descr="D:\ДОКУМЕНТИ ДОКУМЕНТИ\Викладачі, майстри\Пантелеевна\голодомор\ea1ae481aaa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4145" y="3214661"/>
            <a:ext cx="2409855" cy="3643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7120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4170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Ольга\Desktop\голодомор\ser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928934"/>
            <a:ext cx="6500858" cy="3929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0"/>
            <a:ext cx="4286280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Ольга\Desktop\голодомор\600c39f-udat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8241" y="1643050"/>
            <a:ext cx="4095759" cy="3057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И ДОКУМЕНТИ\Викладачі, майстри\Джерелейко Р. П.\голодомор\holodomor 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lodomor_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428</TotalTime>
  <Words>76</Words>
  <Application>Microsoft Office PowerPoint</Application>
  <PresentationFormat>Экран (4:3)</PresentationFormat>
  <Paragraphs>13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Слайд 1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4 листопада 2005 року Президент України В.А.Ющенко підписав указ „Про вшанування жертв та постраждалих від голодоморів в Україні”</vt:lpstr>
      <vt:lpstr>Памятник жертвам  Голодомору в Києві</vt:lpstr>
      <vt:lpstr>В Будапешті (Угорщина) - Свічка пам'яті - меморіал пам'яті жертв Голодомору в Україні 1932-33 рр. </vt:lpstr>
      <vt:lpstr>Слайд 19</vt:lpstr>
      <vt:lpstr>Слайд 20</vt:lpstr>
      <vt:lpstr>Меморіал пам'яті жертв голодомору в Миколаєві, відкритий 1993 року.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ГОЛОДОМОР 1932- 1933 РОКІВ ГЕНОЦИД УКРАЇНСЬКОГО НАРОДУ</dc:title>
  <dc:creator>Ольга</dc:creator>
  <cp:lastModifiedBy>User</cp:lastModifiedBy>
  <cp:revision>56</cp:revision>
  <dcterms:created xsi:type="dcterms:W3CDTF">2011-11-18T04:24:57Z</dcterms:created>
  <dcterms:modified xsi:type="dcterms:W3CDTF">2017-11-27T13:48:31Z</dcterms:modified>
</cp:coreProperties>
</file>