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2" r:id="rId4"/>
    <p:sldId id="258" r:id="rId5"/>
    <p:sldId id="260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3" r:id="rId19"/>
    <p:sldId id="284" r:id="rId20"/>
    <p:sldId id="285" r:id="rId21"/>
    <p:sldId id="286" r:id="rId22"/>
    <p:sldId id="288" r:id="rId23"/>
    <p:sldId id="287" r:id="rId24"/>
    <p:sldId id="273" r:id="rId25"/>
    <p:sldId id="274" r:id="rId26"/>
    <p:sldId id="275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5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D3D6-2224-443A-8B92-0A635C00F31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FBD8-1118-4449-A375-0339B31707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E8E4-05E6-495C-93AD-DF4747064B9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BA62-DF66-4E1D-81A1-7BFE9AA8BD2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07E5-E616-4BC2-B9D9-54D94090942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5EC4-6C83-497F-A642-B53C9E95E6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9745-B3A8-4BEF-AEBB-A85FB330C25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E3F3-E27C-4B46-A25B-11F309BCA5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D05A-8730-4580-B86C-F7975F70F13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6B3F-C40C-4C53-86E1-7D6EDFAD14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FE32-B332-41EE-8DEB-8B02FA4690F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5BCF-4BE7-4046-A32D-006B648BF80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D23A9-D06F-493B-A783-596EAD64AC7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8355-C38F-4EF3-B541-721D315E17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A625-7DAB-498C-BB1C-E07E1CEFCFF7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0CBE-23E2-4B18-8A08-42F004403F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2638-05BF-4EF4-A4D9-895792C1289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0DEB-A3FB-481C-B05C-86E9E67148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19FA-62B6-4FD1-AFCF-DE64AD6A4357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58B9-E937-4555-8BE0-16ADDD053A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1A51-19B3-41D4-AED0-CB74A0EC4F3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6497-BFA9-4FCA-967A-189F249AB7D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13F9-F4AD-4EEA-B40B-15CD0563C877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835F-D0DF-4AC1-A172-BAD3E6A12CF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35745-CFB9-44E5-983F-9A92CAAE74D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D0DE1-2A34-49E2-9820-0E54F359E64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080;\Testamentum-Terrae-Branl_-staro-francuzskiya-narodnyy-tanec(freemuzichka.com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77;&#1079;&#1077;&#1085;&#1090;&#1072;&#1094;&#1080;&#1080;\&#1043;&#1080;&#1084;&#1085;%20&#1060;&#1088;&#1072;&#1085;&#1094;&#1080;&#1080;%20-%20&#1052;&#1072;&#1088;&#1089;&#1077;&#1083;&#1100;&#1077;&#1079;&#1072;.%20(mixpromo.net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8651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</a:rPr>
              <a:t>ФРАНЦИЯ</a:t>
            </a:r>
          </a:p>
        </p:txBody>
      </p:sp>
      <p:pic>
        <p:nvPicPr>
          <p:cNvPr id="14338" name="Picture 5" descr="франция 4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395288" y="1700213"/>
            <a:ext cx="8497887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77589829_3035399_ylaevm4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6613"/>
            <a:ext cx="67691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Географическое положение</a:t>
            </a:r>
          </a:p>
        </p:txBody>
      </p:sp>
      <p:sp>
        <p:nvSpPr>
          <p:cNvPr id="24578" name="Rectangle 4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4038600" cy="49688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900" b="1" smtClean="0"/>
          </a:p>
          <a:p>
            <a:pPr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t>Большая часть Франции расположена в Западной Европе, её материковая часть на северо-востоке граничит с Бельгией</a:t>
            </a:r>
            <a:r>
              <a:rPr lang="ru-RU" sz="1200" smtClean="0">
                <a:latin typeface="Times New Roman" pitchFamily="18" charset="0"/>
              </a:rPr>
              <a:t>, Люксембургом и Германией</a:t>
            </a:r>
            <a:r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t>, на востоке — со Швейцарией, на юго-востоке — с Монако и Италией, на юго-западе — с Испанией и Андоррой. Францию омывают четыре водных пространства (Ла-Манш, Атлантический океан, Северное море и Средиземное море). На западе и севере территория страны омывается Атлантическим океаном (Бискайским заливом и проливом Ла-Манш), на юге —Средиземным морем (Лионским заливом и Лигурийским морем). Протяженность морских границ составляет 5500 километров. Франция является самой крупной по территории страной Западной Европы: она занимает почти одну пятую часть территории Европейского Союза, имеет обширные морские пространства (эксклюзивная экономическая зона простирается на территории в 11 млн кв. км).</a:t>
            </a:r>
          </a:p>
          <a:p>
            <a:pPr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t>Также в состав государства входят остров Корсика в Средиземном море и более двадцати заморских департаментов и зависимых территорий. Общая площадь страны составляет 547 030 км² (674 685 км² вместе с заморскими владениями).</a:t>
            </a:r>
          </a:p>
        </p:txBody>
      </p:sp>
      <p:pic>
        <p:nvPicPr>
          <p:cNvPr id="24579" name="Picture 6" descr="Satellite_image_of_France_in_August_2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00213"/>
            <a:ext cx="4176712" cy="3816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Главная река Франции-Сена</a:t>
            </a:r>
          </a:p>
        </p:txBody>
      </p:sp>
      <p:pic>
        <p:nvPicPr>
          <p:cNvPr id="25602" name="Picture 8" descr="clip675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7559675" cy="4968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Собор Нотр-Дам де Пари</a:t>
            </a:r>
          </a:p>
        </p:txBody>
      </p:sp>
      <p:pic>
        <p:nvPicPr>
          <p:cNvPr id="26626" name="Picture 5" descr="notre-dame-de-par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28775"/>
            <a:ext cx="7127875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Arial" charset="0"/>
              </a:rPr>
              <a:t>Триумфальная арка</a:t>
            </a:r>
          </a:p>
        </p:txBody>
      </p:sp>
      <p:pic>
        <p:nvPicPr>
          <p:cNvPr id="27650" name="Picture 4" descr="триумфальная арк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12875"/>
            <a:ext cx="6121400" cy="4602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Arial" charset="0"/>
              </a:rPr>
              <a:t>Сент-Шапель</a:t>
            </a:r>
          </a:p>
        </p:txBody>
      </p:sp>
      <p:pic>
        <p:nvPicPr>
          <p:cNvPr id="28674" name="Picture 6" descr="святая капе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6408737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Arial" charset="0"/>
              </a:rPr>
              <a:t>Пантеон</a:t>
            </a:r>
          </a:p>
        </p:txBody>
      </p:sp>
      <p:pic>
        <p:nvPicPr>
          <p:cNvPr id="29698" name="Picture 4" descr="пенте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68405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  <a:latin typeface="Arial" charset="0"/>
              </a:rPr>
              <a:t>Эйфелева башня</a:t>
            </a:r>
          </a:p>
        </p:txBody>
      </p:sp>
      <p:pic>
        <p:nvPicPr>
          <p:cNvPr id="30722" name="Picture 4" descr="башн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72009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2"/>
                </a:solidFill>
                <a:latin typeface="Times New Roman" pitchFamily="18" charset="0"/>
              </a:rPr>
              <a:t>Версаль</a:t>
            </a:r>
          </a:p>
        </p:txBody>
      </p:sp>
      <p:pic>
        <p:nvPicPr>
          <p:cNvPr id="31746" name="Picture 7" descr="верса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25538"/>
            <a:ext cx="6767513" cy="48704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Гранд-Опера</a:t>
            </a:r>
          </a:p>
        </p:txBody>
      </p:sp>
      <p:pic>
        <p:nvPicPr>
          <p:cNvPr id="32770" name="Picture 7" descr="гранд Опе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760538"/>
            <a:ext cx="6350000" cy="4203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sz="4000" smtClean="0">
                <a:solidFill>
                  <a:schemeClr val="tx2"/>
                </a:solidFill>
              </a:rPr>
              <a:t>Фра́нция (фр. France, МФА (фр.): [fʁɑ̃s])</a:t>
            </a:r>
            <a:endParaRPr lang="ru-RU" sz="40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2" name="Rectangl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официальное название Францу́зская Респу́блика (фр. République française, МФА (фр.): [ʁe.py.blik fʁɑ̃.sɛz]) — государство в Западной Европе.</a:t>
            </a:r>
          </a:p>
        </p:txBody>
      </p:sp>
      <p:pic>
        <p:nvPicPr>
          <p:cNvPr id="15363" name="Picture 14" descr="республ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557338"/>
            <a:ext cx="2800350" cy="388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Канны</a:t>
            </a:r>
          </a:p>
        </p:txBody>
      </p:sp>
      <p:pic>
        <p:nvPicPr>
          <p:cNvPr id="33794" name="Picture 6" descr="канн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023938"/>
            <a:ext cx="6840537" cy="5130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Лувр</a:t>
            </a:r>
          </a:p>
        </p:txBody>
      </p:sp>
      <p:pic>
        <p:nvPicPr>
          <p:cNvPr id="34818" name="Picture 6" descr="лув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349500"/>
            <a:ext cx="7620000" cy="304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Музей Д'Орсэ в Париже</a:t>
            </a:r>
            <a:r>
              <a:rPr lang="ru-RU" smtClean="0"/>
              <a:t> </a:t>
            </a:r>
          </a:p>
        </p:txBody>
      </p:sp>
      <p:pic>
        <p:nvPicPr>
          <p:cNvPr id="35842" name="Picture 6" descr="Музей Д'Орсэ в Париж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12875"/>
            <a:ext cx="6624638" cy="44592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Монте Карло</a:t>
            </a:r>
          </a:p>
        </p:txBody>
      </p:sp>
      <p:pic>
        <p:nvPicPr>
          <p:cNvPr id="36866" name="Picture 5" descr="Монте-Карл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25538"/>
            <a:ext cx="6842125" cy="5029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Национальные блюда</a:t>
            </a:r>
            <a:br>
              <a:rPr lang="ru-RU" sz="4000" smtClean="0">
                <a:solidFill>
                  <a:schemeClr val="tx2"/>
                </a:solidFill>
              </a:rPr>
            </a:br>
            <a:r>
              <a:rPr lang="ru-RU" sz="4000" smtClean="0">
                <a:solidFill>
                  <a:schemeClr val="tx2"/>
                </a:solidFill>
              </a:rPr>
              <a:t>Фуа-гра</a:t>
            </a:r>
          </a:p>
        </p:txBody>
      </p:sp>
      <p:sp>
        <p:nvSpPr>
          <p:cNvPr id="3789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2800" smtClean="0"/>
          </a:p>
          <a:p>
            <a:r>
              <a:rPr lang="ru-RU" sz="2800" smtClean="0"/>
              <a:t>Легендарный паштет из гусиной печени</a:t>
            </a:r>
          </a:p>
        </p:txBody>
      </p:sp>
      <p:pic>
        <p:nvPicPr>
          <p:cNvPr id="37891" name="Picture 7" descr="fua-g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2276475"/>
            <a:ext cx="4787900" cy="35290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Лягушачьи лапки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38914" name="Picture 5" descr="5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00213"/>
            <a:ext cx="6769100" cy="45132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Круассан</a:t>
            </a:r>
          </a:p>
        </p:txBody>
      </p:sp>
      <p:pic>
        <p:nvPicPr>
          <p:cNvPr id="39938" name="Picture 6" descr="pariste-mutfak-kultur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1225" y="1600200"/>
            <a:ext cx="7319963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chemeClr val="tx2"/>
                </a:solidFill>
                <a:latin typeface="Arial" charset="0"/>
              </a:rPr>
              <a:t>Спасибо за внимание, всем удачи!!!</a:t>
            </a:r>
          </a:p>
        </p:txBody>
      </p:sp>
      <p:pic>
        <p:nvPicPr>
          <p:cNvPr id="40962" name="Picture 15" descr="цветы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557338"/>
            <a:ext cx="6337300" cy="4746625"/>
          </a:xfrm>
        </p:spPr>
      </p:pic>
      <p:pic>
        <p:nvPicPr>
          <p:cNvPr id="5" name="Testamentum-Terrae-Branl_-staro-francuzskiya-narodnyy-tanec(freemuzich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  <a:latin typeface="Arial" charset="0"/>
              </a:rPr>
              <a:t>Президент Французской Республики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4038600" cy="42386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Франсуа́ Жера́р Жорж Николя́ Олла́нд – президент Франции с 15 мая 2012 года</a:t>
            </a:r>
          </a:p>
        </p:txBody>
      </p:sp>
      <p:pic>
        <p:nvPicPr>
          <p:cNvPr id="16387" name="Picture 7" descr="президент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2050" y="1976438"/>
            <a:ext cx="3390900" cy="3771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7145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2"/>
                </a:solidFill>
                <a:latin typeface="Times New Roman" pitchFamily="18" charset="0"/>
              </a:rPr>
              <a:t>Девиз Республики — </a:t>
            </a:r>
            <a:br>
              <a:rPr lang="ru-RU" sz="28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</a:rPr>
              <a:t>«Свобода, Равенство, Братство», её принцип — правление народа, народом и для народа.</a:t>
            </a:r>
            <a:r>
              <a:rPr lang="ru-RU" sz="4000" smtClean="0">
                <a:solidFill>
                  <a:schemeClr val="tx2"/>
                </a:solidFill>
              </a:rPr>
              <a:t/>
            </a:r>
            <a:br>
              <a:rPr lang="ru-RU" sz="4000" smtClean="0">
                <a:solidFill>
                  <a:schemeClr val="tx2"/>
                </a:solidFill>
              </a:rPr>
            </a:br>
            <a:endParaRPr lang="ru-RU" sz="4000" smtClean="0">
              <a:solidFill>
                <a:schemeClr val="tx2"/>
              </a:solidFill>
            </a:endParaRPr>
          </a:p>
        </p:txBody>
      </p:sp>
      <p:pic>
        <p:nvPicPr>
          <p:cNvPr id="17410" name="Picture 4" descr="франция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00213"/>
            <a:ext cx="6840538" cy="446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tx2"/>
                </a:solidFill>
              </a:rPr>
              <a:t>Государственный флаг и гимн</a:t>
            </a:r>
            <a:br>
              <a:rPr lang="ru-RU" sz="4000" smtClean="0">
                <a:solidFill>
                  <a:schemeClr val="tx2"/>
                </a:solidFill>
              </a:rPr>
            </a:br>
            <a:endParaRPr lang="ru-RU" sz="4000" smtClean="0">
              <a:solidFill>
                <a:schemeClr val="tx2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341438"/>
            <a:ext cx="7429500" cy="5000625"/>
          </a:xfrm>
        </p:spPr>
      </p:pic>
      <p:pic>
        <p:nvPicPr>
          <p:cNvPr id="5" name="Гимн Франции - Марсельеза. (mixprom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</a:rPr>
              <a:t>Герб Франции</a:t>
            </a:r>
          </a:p>
        </p:txBody>
      </p:sp>
      <p:sp>
        <p:nvSpPr>
          <p:cNvPr id="19458" name="Rectangle 5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tx2"/>
                </a:solidFill>
                <a:latin typeface="Times New Roman" pitchFamily="18" charset="0"/>
              </a:rPr>
              <a:t>Герб Французской Республики является символом Французской Республики с 1953 года. 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  <a:latin typeface="Times New Roman" pitchFamily="18" charset="0"/>
              </a:rPr>
              <a:t>Оливковое дерево символизирует мир; дуб символизирует долголетие. "RF" означает Французская Республика. Атрибутика является символом, связанным с правосудием (топоры слуг древнего Рима, в данном случае не фашизма). </a:t>
            </a:r>
          </a:p>
          <a:p>
            <a:pPr eaLnBrk="1" hangingPunct="1"/>
            <a:endParaRPr lang="ru-RU" sz="1800" smtClean="0">
              <a:solidFill>
                <a:schemeClr val="tx2"/>
              </a:solidFill>
            </a:endParaRPr>
          </a:p>
        </p:txBody>
      </p:sp>
      <p:pic>
        <p:nvPicPr>
          <p:cNvPr id="19459" name="Picture 7" descr="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84313"/>
            <a:ext cx="3609975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Столица Франции- Париж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2975" y="1600200"/>
            <a:ext cx="72564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Arial" charset="0"/>
              </a:rPr>
              <a:t>Национальные костюмы</a:t>
            </a:r>
          </a:p>
        </p:txBody>
      </p:sp>
      <p:sp>
        <p:nvSpPr>
          <p:cNvPr id="21506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  Основные черты традиционного французского народного костюма, повсеместно бытовавшего в сельской Франции, сложились в XVII в.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    До конца XVIII в. крестьяне шили одежду из домотканого материала: 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холста и шерсти разной выработки. Тонкий холст употребляли для 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праздничной одежды (рубах, кофт) и белья, грубый - для повседневной 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одежды. Верхнюю одежду шили из сукна, часто с добавлением холщевой нитки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или же покупной хлопчатобумажной. В XIX в. постепенно вошли в обиход 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ткани фабричного производства. Шили одежду сельские портные за обед, 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кров и определенную плату</a:t>
            </a:r>
            <a:r>
              <a:rPr lang="ru-RU" sz="1000" smtClean="0"/>
              <a:t>.</a:t>
            </a:r>
          </a:p>
        </p:txBody>
      </p:sp>
      <p:sp>
        <p:nvSpPr>
          <p:cNvPr id="21507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000" smtClean="0"/>
          </a:p>
        </p:txBody>
      </p:sp>
      <p:pic>
        <p:nvPicPr>
          <p:cNvPr id="21508" name="Picture 7" descr="77589812_3035399_2ikh6rof_1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92613" y="1268413"/>
            <a:ext cx="4572000" cy="4897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77593179_3035399_savo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623888"/>
            <a:ext cx="66579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173</Words>
  <Application>Microsoft Office PowerPoint</Application>
  <PresentationFormat>Екран (4:3)</PresentationFormat>
  <Paragraphs>35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Тема Office</vt:lpstr>
      <vt:lpstr>ФРАНЦИЯ</vt:lpstr>
      <vt:lpstr>Фра́нция (фр. France, МФА (фр.): [fʁɑ̃s])</vt:lpstr>
      <vt:lpstr>Президент Французской Республики</vt:lpstr>
      <vt:lpstr>Девиз Республики —  «Свобода, Равенство, Братство», её принцип — правление народа, народом и для народа. </vt:lpstr>
      <vt:lpstr>Государственный флаг и гимн </vt:lpstr>
      <vt:lpstr>Герб Франции</vt:lpstr>
      <vt:lpstr>Столица Франции- Париж</vt:lpstr>
      <vt:lpstr>Национальные костюмы</vt:lpstr>
      <vt:lpstr>Слайд 9</vt:lpstr>
      <vt:lpstr>Слайд 10</vt:lpstr>
      <vt:lpstr>Географическое положение</vt:lpstr>
      <vt:lpstr>Главная река Франции-Сена</vt:lpstr>
      <vt:lpstr>Собор Нотр-Дам де Пари</vt:lpstr>
      <vt:lpstr>Триумфальная арка</vt:lpstr>
      <vt:lpstr>Сент-Шапель</vt:lpstr>
      <vt:lpstr>Пантеон</vt:lpstr>
      <vt:lpstr>Эйфелева башня</vt:lpstr>
      <vt:lpstr>Версаль</vt:lpstr>
      <vt:lpstr>Гранд-Опера</vt:lpstr>
      <vt:lpstr>Канны</vt:lpstr>
      <vt:lpstr>Лувр</vt:lpstr>
      <vt:lpstr>Музей Д'Орсэ в Париже </vt:lpstr>
      <vt:lpstr>Монте Карло</vt:lpstr>
      <vt:lpstr>Национальные блюда Фуа-гра</vt:lpstr>
      <vt:lpstr>Лягушачьи лапки </vt:lpstr>
      <vt:lpstr>Круассан</vt:lpstr>
      <vt:lpstr>Спасибо за внимание, всем удачи!!!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creator>User</dc:creator>
  <cp:lastModifiedBy>Ученик</cp:lastModifiedBy>
  <cp:revision>57</cp:revision>
  <dcterms:created xsi:type="dcterms:W3CDTF">2016-01-18T07:47:29Z</dcterms:created>
  <dcterms:modified xsi:type="dcterms:W3CDTF">2016-02-24T07:46:25Z</dcterms:modified>
</cp:coreProperties>
</file>