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17"/>
  </p:notesMasterIdLst>
  <p:sldIdLst>
    <p:sldId id="256" r:id="rId2"/>
    <p:sldId id="272" r:id="rId3"/>
    <p:sldId id="257" r:id="rId4"/>
    <p:sldId id="258" r:id="rId5"/>
    <p:sldId id="259" r:id="rId6"/>
    <p:sldId id="273" r:id="rId7"/>
    <p:sldId id="274" r:id="rId8"/>
    <p:sldId id="275" r:id="rId9"/>
    <p:sldId id="277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D5B4DC4A-E9DD-4334-A072-B32B62BCD23A}">
  <a:tblStyle styleId="{D5B4DC4A-E9DD-4334-A072-B32B62BCD23A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-1542" y="-4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5;p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6;p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с подписью">
  <p:cSld name="Цитата с подписью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" name="Google Shape;103;p1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1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очка имени">
  <p:cSld name="Карточка имени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карточки имени">
  <p:cSld name="Цитата карточки имени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стина или ложь">
  <p:cSld name="Истина или ложь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пись">
  <p:cSld name="Заголовок и подпись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1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1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1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ownloads\t_video5395323426015546679.mp4" TargetMode="External"/><Relationship Id="rId1" Type="http://schemas.openxmlformats.org/officeDocument/2006/relationships/video" Target="file:///F:\&#1048;&#1085;&#1090;&#1077;&#1088;&#1074;'&#1102;%20&#1089;%20&#1043;&#1086;&#1083;&#1086;&#1074;&#1095;&#1072;&#1085;&#1089;&#1082;&#1086;&#1081;.mp4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ctrTitle"/>
          </p:nvPr>
        </p:nvSpPr>
        <p:spPr>
          <a:xfrm>
            <a:off x="168812" y="3699803"/>
            <a:ext cx="11774659" cy="225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lang="ru-RU" sz="4800" b="1" i="1" dirty="0" err="1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Проєкт</a:t>
            </a:r>
            <a:r>
              <a:rPr lang="ru-RU" sz="4800" b="1" i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800" b="1" i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800" b="1" i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</a:t>
            </a:r>
            <a:r>
              <a:rPr lang="ru-RU" sz="4800" b="1" i="1" dirty="0" err="1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Основ'янськийLUGOленд</a:t>
            </a:r>
            <a:r>
              <a:rPr lang="ru-RU" sz="4800" b="1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ru-RU" sz="4800" b="1" i="1" dirty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800" b="1" i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800" b="1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створено </a:t>
            </a:r>
            <a:r>
              <a:rPr lang="ru-RU" sz="4800" b="1" i="1" dirty="0" err="1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</a:t>
            </a:r>
            <a:r>
              <a:rPr lang="ru-RU" sz="4800" b="1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LEGO</a:t>
            </a:r>
            <a:endParaRPr sz="4800" b="1" i="1" dirty="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1"/>
          </p:nvPr>
        </p:nvSpPr>
        <p:spPr>
          <a:xfrm>
            <a:off x="1629896" y="170273"/>
            <a:ext cx="7766936" cy="766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Міський конкурс учнівських </a:t>
            </a:r>
            <a:r>
              <a:rPr lang="uk-UA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проєктів</a:t>
            </a:r>
            <a:endParaRPr lang="uk-UA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uk-UA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“Харків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очима небайдужих </a:t>
            </a:r>
            <a:r>
              <a:rPr lang="uk-UA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дітей”</a:t>
            </a:r>
            <a:endParaRPr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5" name="Google Shape;14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5025" y="917896"/>
            <a:ext cx="3958477" cy="2922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/>
          <p:nvPr/>
        </p:nvSpPr>
        <p:spPr>
          <a:xfrm>
            <a:off x="368490" y="286603"/>
            <a:ext cx="717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#Основ'янський</a:t>
            </a:r>
            <a:r>
              <a:rPr lang="ru-RU" sz="1800" b="1" i="1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LUGOленд: створено з LEGO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291298" y="-322508"/>
            <a:ext cx="5954975" cy="7939969"/>
          </a:xfrm>
          <a:prstGeom prst="rect">
            <a:avLst/>
          </a:prstGeom>
          <a:noFill/>
          <a:ln>
            <a:noFill/>
          </a:ln>
          <a:effectLst>
            <a:outerShdw blurRad="442913" dist="190500" dir="18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271803" y="731520"/>
            <a:ext cx="3685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Макет реконструкції </a:t>
            </a:r>
          </a:p>
          <a:p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Основ’янського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озера і Лугопарку, створений  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за допомогою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LEGO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/>
          <p:nvPr/>
        </p:nvSpPr>
        <p:spPr>
          <a:xfrm>
            <a:off x="286603" y="204716"/>
            <a:ext cx="83014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ru-RU" sz="1800" b="1" i="1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Основ'янський</a:t>
            </a:r>
            <a:r>
              <a:rPr lang="ru-RU" sz="1800" b="1" i="1" dirty="0" err="1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LUGOленд</a:t>
            </a:r>
            <a:r>
              <a:rPr lang="ru-RU" sz="1800" b="1" i="1" dirty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: створено </a:t>
            </a:r>
            <a:r>
              <a:rPr lang="ru-RU" sz="1800" b="1" i="1" dirty="0" err="1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з</a:t>
            </a:r>
            <a:r>
              <a:rPr lang="ru-RU" sz="1800" b="1" i="1" dirty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LEGO</a:t>
            </a: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Google Shape;218;p28"/>
          <p:cNvSpPr/>
          <p:nvPr/>
        </p:nvSpPr>
        <p:spPr>
          <a:xfrm>
            <a:off x="439003" y="357116"/>
            <a:ext cx="83014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" name="Google Shape;223;p29" descr="photo5443114399452738011"/>
          <p:cNvPicPr preferRelativeResize="0"/>
          <p:nvPr/>
        </p:nvPicPr>
        <p:blipFill rotWithShape="1">
          <a:blip r:embed="rId3">
            <a:alphaModFix/>
          </a:blip>
          <a:srcRect r="20079" b="3150"/>
          <a:stretch/>
        </p:blipFill>
        <p:spPr>
          <a:xfrm>
            <a:off x="408590" y="669161"/>
            <a:ext cx="6497448" cy="5837163"/>
          </a:xfrm>
          <a:prstGeom prst="rect">
            <a:avLst/>
          </a:prstGeom>
          <a:noFill/>
          <a:ln>
            <a:noFill/>
          </a:ln>
          <a:effectLst>
            <a:outerShdw blurRad="628650" dist="209550" dir="18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" name="Текст 11"/>
          <p:cNvSpPr>
            <a:spLocks noGrp="1"/>
          </p:cNvSpPr>
          <p:nvPr>
            <p:ph type="body" idx="4"/>
          </p:nvPr>
        </p:nvSpPr>
        <p:spPr>
          <a:xfrm>
            <a:off x="7104186" y="787791"/>
            <a:ext cx="4670472" cy="525357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презентуємо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адміністрації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Основянського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району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Харківської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ради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беремо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інтервью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голови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рйону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депутата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Харківської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ради           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Головчанської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Анни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Олександрівни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/>
          <p:nvPr/>
        </p:nvSpPr>
        <p:spPr>
          <a:xfrm>
            <a:off x="368491" y="177421"/>
            <a:ext cx="82195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#Основ'янський</a:t>
            </a:r>
            <a:r>
              <a:rPr lang="ru-RU" sz="1800" b="1" i="1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LUGOленд: створено з LEGO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" name="Интерв'ю с Головчанской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-3048000" y="-1703388"/>
            <a:ext cx="18288000" cy="10287001"/>
          </a:xfrm>
          <a:prstGeom prst="rect">
            <a:avLst/>
          </a:prstGeom>
        </p:spPr>
      </p:pic>
      <p:pic>
        <p:nvPicPr>
          <p:cNvPr id="4" name="t_video5395323426015546679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-3048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92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774" y="791571"/>
            <a:ext cx="9389375" cy="5841242"/>
          </a:xfrm>
          <a:prstGeom prst="rect">
            <a:avLst/>
          </a:prstGeom>
          <a:noFill/>
          <a:ln>
            <a:noFill/>
          </a:ln>
          <a:effectLst>
            <a:outerShdw blurRad="442913" dist="171450" dir="2040000" algn="tl" rotWithShape="0">
              <a:srgbClr val="000000">
                <a:alpha val="69803"/>
              </a:srgbClr>
            </a:outerShdw>
          </a:effectLst>
        </p:spPr>
      </p:pic>
      <p:sp>
        <p:nvSpPr>
          <p:cNvPr id="230" name="Google Shape;230;p30"/>
          <p:cNvSpPr/>
          <p:nvPr/>
        </p:nvSpPr>
        <p:spPr>
          <a:xfrm>
            <a:off x="327547" y="232012"/>
            <a:ext cx="82604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1800" b="1" i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#Основ'янський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ленд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: створено 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з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LEGO</a:t>
            </a:r>
            <a:endParaRPr lang="en-US"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6" name="Google Shape;23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225" y="646325"/>
            <a:ext cx="7997575" cy="59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/>
          <p:nvPr/>
        </p:nvSpPr>
        <p:spPr>
          <a:xfrm>
            <a:off x="2852382" y="668740"/>
            <a:ext cx="67419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Let’s go to LUGOленд! 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8" name="Google Shape;238;p31"/>
          <p:cNvSpPr/>
          <p:nvPr/>
        </p:nvSpPr>
        <p:spPr>
          <a:xfrm>
            <a:off x="614149" y="0"/>
            <a:ext cx="797387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ru-RU" sz="1800" b="1" i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#Основ'янський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ленд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: створено 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з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LEGO</a:t>
            </a:r>
            <a:endParaRPr lang="en-US"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/>
          <p:nvPr/>
        </p:nvSpPr>
        <p:spPr>
          <a:xfrm>
            <a:off x="1697871" y="1482058"/>
            <a:ext cx="83661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4400" b="1" dirty="0" err="1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Реальні</a:t>
            </a:r>
            <a:r>
              <a:rPr lang="ru-RU" sz="4400" b="1" dirty="0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4400" b="1" dirty="0" err="1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справи</a:t>
            </a:r>
            <a:endParaRPr lang="ru-RU" sz="4400" b="1" dirty="0" smtClean="0">
              <a:solidFill>
                <a:srgbClr val="4861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4400" b="1" dirty="0" err="1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роблять</a:t>
            </a:r>
            <a:r>
              <a:rPr lang="ru-RU" sz="4400" b="1" dirty="0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4400" b="1" dirty="0" err="1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реальні</a:t>
            </a:r>
            <a:r>
              <a:rPr lang="ru-RU" sz="4400" b="1" dirty="0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люди,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err="1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</a:t>
            </a:r>
            <a:r>
              <a:rPr lang="ru-RU" sz="4400" b="1" dirty="0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ми </a:t>
            </a:r>
            <a:r>
              <a:rPr lang="ru-RU" sz="4400" b="1" dirty="0" err="1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хочемо</a:t>
            </a:r>
            <a:r>
              <a:rPr lang="ru-RU" sz="4400" b="1" dirty="0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бути </a:t>
            </a:r>
            <a:r>
              <a:rPr lang="ru-RU" sz="4400" b="1" dirty="0" err="1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серед</a:t>
            </a:r>
            <a:r>
              <a:rPr lang="ru-RU" sz="4400" b="1" dirty="0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них!»</a:t>
            </a:r>
            <a:endParaRPr sz="4400" b="1" dirty="0">
              <a:solidFill>
                <a:srgbClr val="4861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32"/>
          <p:cNvSpPr/>
          <p:nvPr/>
        </p:nvSpPr>
        <p:spPr>
          <a:xfrm>
            <a:off x="504967" y="218364"/>
            <a:ext cx="80830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 b="1" i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#Основ'янський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ленд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: створено 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з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LEGO</a:t>
            </a:r>
            <a:endParaRPr lang="en-US" sz="1800" dirty="0" smtClean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3" descr="Иконка instagram - Png картинки и иконки без фон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5244081" y="4842610"/>
            <a:ext cx="2571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 descr="FACEBOOK иконки. Скачать бесплатно иконки FACEBOO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1634" y="4837207"/>
            <a:ext cx="29527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286" y="984738"/>
            <a:ext cx="7526217" cy="5513477"/>
          </a:xfrm>
          <a:prstGeom prst="rect">
            <a:avLst/>
          </a:prstGeom>
          <a:noFill/>
          <a:ln>
            <a:noFill/>
          </a:ln>
          <a:effectLst>
            <a:outerShdw blurRad="485775" dist="209550" dir="6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3" name="Google Shape;183;p23"/>
          <p:cNvSpPr/>
          <p:nvPr/>
        </p:nvSpPr>
        <p:spPr>
          <a:xfrm>
            <a:off x="423082" y="245660"/>
            <a:ext cx="71245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 b="1" i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#Основ'янський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ленд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: створено 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з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LEGO</a:t>
            </a:r>
            <a:endParaRPr lang="en-US" sz="1800" dirty="0" smtClean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7891975" y="2160589"/>
            <a:ext cx="3967089" cy="388077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Команда автор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ів і учасників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: учні 3 класів та </a:t>
            </a: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їх вчителі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/>
          <p:nvPr/>
        </p:nvSpPr>
        <p:spPr>
          <a:xfrm>
            <a:off x="3345307" y="267678"/>
            <a:ext cx="45608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Актуальність</a:t>
            </a:r>
            <a:endParaRPr/>
          </a:p>
        </p:txBody>
      </p:sp>
      <p:sp>
        <p:nvSpPr>
          <p:cNvPr id="151" name="Google Shape;151;p19"/>
          <p:cNvSpPr txBox="1"/>
          <p:nvPr/>
        </p:nvSpPr>
        <p:spPr>
          <a:xfrm>
            <a:off x="4380412" y="321346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1175657" y="1481521"/>
            <a:ext cx="391014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Основ’янське озеро – </a:t>
            </a:r>
            <a:r>
              <a:rPr lang="ru-RU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місце, яке приваблює відпочиваючих прекрасними природними умовами: озеро і річка, піщані пляжі, лугова зона і хвойний ліс. До того ж розташоване воно близько до житлового масиву </a:t>
            </a:r>
            <a:endParaRPr/>
          </a:p>
        </p:txBody>
      </p:sp>
      <p:sp>
        <p:nvSpPr>
          <p:cNvPr id="153" name="Google Shape;153;p19"/>
          <p:cNvSpPr txBox="1"/>
          <p:nvPr/>
        </p:nvSpPr>
        <p:spPr>
          <a:xfrm>
            <a:off x="1175657" y="3582795"/>
            <a:ext cx="425849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Збираючи інформацію за темою проєкту, ми дізналися, що сквер, який розташований поруч з Основ'янським озером, нарешті очікує комплексний благоустрій! </a:t>
            </a:r>
            <a:endParaRPr/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417" y="366185"/>
            <a:ext cx="7702108" cy="6210036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457200" dist="133350" dir="960000" algn="tl" rotWithShape="0">
              <a:srgbClr val="000000">
                <a:alpha val="60000"/>
              </a:srgbClr>
            </a:outerShdw>
          </a:effectLst>
        </p:spPr>
      </p:pic>
      <p:sp>
        <p:nvSpPr>
          <p:cNvPr id="155" name="Google Shape;155;p19"/>
          <p:cNvSpPr/>
          <p:nvPr/>
        </p:nvSpPr>
        <p:spPr>
          <a:xfrm>
            <a:off x="1146400" y="682400"/>
            <a:ext cx="295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6775" y="337626"/>
            <a:ext cx="7479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b="1" i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#Основ'янський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ленд:створено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з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LEGO</a:t>
            </a:r>
            <a:endParaRPr lang="en-US"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2"/>
          </p:nvPr>
        </p:nvSpPr>
        <p:spPr>
          <a:xfrm>
            <a:off x="675745" y="6499273"/>
            <a:ext cx="4185623" cy="5627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4"/>
          </p:nvPr>
        </p:nvSpPr>
        <p:spPr>
          <a:xfrm>
            <a:off x="8215532" y="464235"/>
            <a:ext cx="3390314" cy="557712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Основа - це наша мала Батьківщина, і вона прекрасна. Озеро і річка,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білопіщані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пляжі, лугова зона і хвойний ліс…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/>
          <p:nvPr/>
        </p:nvSpPr>
        <p:spPr>
          <a:xfrm>
            <a:off x="5577255" y="241552"/>
            <a:ext cx="3930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0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5400" b="0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305354" y="181272"/>
            <a:ext cx="696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2" name="Google Shape;16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13" y="703385"/>
            <a:ext cx="7723162" cy="5542670"/>
          </a:xfrm>
          <a:prstGeom prst="rect">
            <a:avLst/>
          </a:prstGeom>
          <a:noFill/>
          <a:ln>
            <a:noFill/>
          </a:ln>
          <a:effectLst>
            <a:outerShdw blurRad="628650" dist="209550" dir="600000" algn="bl" rotWithShape="0">
              <a:srgbClr val="000000">
                <a:alpha val="6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09489" y="267286"/>
            <a:ext cx="7719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b="1" i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#Основ'янський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ленд:створено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з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LEGO</a:t>
            </a:r>
            <a:endParaRPr lang="en-US"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4"/>
          </p:nvPr>
        </p:nvSpPr>
        <p:spPr>
          <a:xfrm>
            <a:off x="7863840" y="661183"/>
            <a:ext cx="3756074" cy="538018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АЛЕ територія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Основ’янського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озера та Лугопарку занедбана,  поросла хащами, купатися не можна…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/>
          <p:nvPr/>
        </p:nvSpPr>
        <p:spPr>
          <a:xfrm>
            <a:off x="253218" y="354842"/>
            <a:ext cx="614758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000" b="1" i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#Основ'янський</a:t>
            </a:r>
            <a:r>
              <a:rPr lang="en-US" sz="20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</a:t>
            </a:r>
            <a:r>
              <a:rPr lang="ru-RU" sz="20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ленд:створено</a:t>
            </a:r>
            <a:r>
              <a:rPr lang="ru-RU" sz="20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з</a:t>
            </a:r>
            <a:r>
              <a:rPr lang="ru-RU" sz="20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LEGO</a:t>
            </a:r>
            <a:endParaRPr lang="en-US" sz="2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4"/>
          </p:nvPr>
        </p:nvSpPr>
        <p:spPr>
          <a:xfrm>
            <a:off x="7934178" y="829995"/>
            <a:ext cx="2785404" cy="521136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Під час екскурсії</a:t>
            </a: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ми оглянули озеро та прилеглу територію до нього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285" y="815925"/>
            <a:ext cx="7680961" cy="574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4"/>
          </p:nvPr>
        </p:nvSpPr>
        <p:spPr>
          <a:xfrm>
            <a:off x="8918917" y="998807"/>
            <a:ext cx="2602524" cy="50362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“Сьогодні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я дав доручення розробити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оновленого скверу…”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І.О.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Тєрєхов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Рисунок 1" descr="В Харькове реконструируют Основянский сквер"/>
          <p:cNvPicPr>
            <a:picLocks noChangeAspect="1" noChangeArrowheads="1"/>
          </p:cNvPicPr>
          <p:nvPr/>
        </p:nvPicPr>
        <p:blipFill>
          <a:blip r:embed="rId2"/>
          <a:srcRect l="1217" r="13390"/>
          <a:stretch>
            <a:fillRect/>
          </a:stretch>
        </p:blipFill>
        <p:spPr bwMode="auto">
          <a:xfrm>
            <a:off x="298932" y="998806"/>
            <a:ext cx="8690324" cy="531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81354" y="604912"/>
            <a:ext cx="7748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b="1" i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ru-RU" sz="1800" b="1" i="1" dirty="0" err="1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Основ'янський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ленд:створено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з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LEGO</a:t>
            </a:r>
            <a:endParaRPr lang="en-US"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4"/>
          </p:nvPr>
        </p:nvSpPr>
        <p:spPr>
          <a:xfrm>
            <a:off x="5036234" y="5036233"/>
            <a:ext cx="6611815" cy="1821767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Ми досліджуємо територію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Основ’янського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Лугопарку та проводимо анкетування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1" y="671995"/>
            <a:ext cx="4486179" cy="599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3218" y="211015"/>
            <a:ext cx="4951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b="1" i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#Основ'янський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ленд:створено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1800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з</a:t>
            </a:r>
            <a:r>
              <a:rPr lang="ru-RU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LEGO</a:t>
            </a:r>
            <a:endParaRPr lang="en-US"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9626" y="675250"/>
            <a:ext cx="6133514" cy="452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4"/>
          </p:nvPr>
        </p:nvSpPr>
        <p:spPr>
          <a:xfrm>
            <a:off x="8004516" y="794479"/>
            <a:ext cx="3404381" cy="5666282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dirty="0" smtClean="0">
                <a:solidFill>
                  <a:schemeClr val="accent2">
                    <a:lumMod val="75000"/>
                  </a:schemeClr>
                </a:solidFill>
              </a:rPr>
              <a:t>Бюджет проекту</a:t>
            </a:r>
            <a:endParaRPr lang="ru-RU" sz="4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uk-UA" sz="4400" dirty="0" smtClean="0">
                <a:solidFill>
                  <a:schemeClr val="accent2">
                    <a:lumMod val="75000"/>
                  </a:schemeClr>
                </a:solidFill>
              </a:rPr>
              <a:t>Стаття витрат:</a:t>
            </a:r>
            <a:endParaRPr lang="ru-RU" sz="4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uk-UA" sz="2900" dirty="0" smtClean="0"/>
              <a:t>Набір </a:t>
            </a:r>
            <a:r>
              <a:rPr lang="uk-UA" sz="2900" dirty="0" err="1" smtClean="0"/>
              <a:t>Лего</a:t>
            </a:r>
            <a:r>
              <a:rPr lang="uk-UA" sz="2900" dirty="0" smtClean="0"/>
              <a:t> 4 </a:t>
            </a:r>
            <a:r>
              <a:rPr lang="uk-UA" sz="2900" dirty="0" err="1" smtClean="0"/>
              <a:t>шт</a:t>
            </a:r>
            <a:endParaRPr lang="ru-RU" sz="2900" dirty="0" smtClean="0"/>
          </a:p>
          <a:p>
            <a:pPr lvl="0"/>
            <a:r>
              <a:rPr lang="uk-UA" sz="2900" dirty="0" smtClean="0"/>
              <a:t>Набір кольорового паперу та картону 2 </a:t>
            </a:r>
            <a:r>
              <a:rPr lang="uk-UA" sz="2900" dirty="0" err="1" smtClean="0"/>
              <a:t>шт</a:t>
            </a:r>
            <a:endParaRPr lang="ru-RU" sz="2900" dirty="0" smtClean="0"/>
          </a:p>
          <a:p>
            <a:pPr lvl="0"/>
            <a:r>
              <a:rPr lang="uk-UA" sz="2900" dirty="0" smtClean="0"/>
              <a:t>Основа </a:t>
            </a:r>
            <a:r>
              <a:rPr lang="uk-UA" sz="2900" dirty="0" err="1" smtClean="0"/>
              <a:t>–лист</a:t>
            </a:r>
            <a:r>
              <a:rPr lang="uk-UA" sz="2900" dirty="0" smtClean="0"/>
              <a:t> пінопласту</a:t>
            </a:r>
            <a:endParaRPr lang="ru-RU" sz="2900" dirty="0" smtClean="0"/>
          </a:p>
          <a:p>
            <a:pPr lvl="0"/>
            <a:r>
              <a:rPr lang="uk-UA" sz="2900" dirty="0" smtClean="0"/>
              <a:t>Клей</a:t>
            </a:r>
            <a:endParaRPr lang="ru-RU" sz="2900" dirty="0" smtClean="0"/>
          </a:p>
          <a:p>
            <a:pPr lvl="0"/>
            <a:r>
              <a:rPr lang="uk-UA" sz="2900" dirty="0" smtClean="0"/>
              <a:t>Фарба гуаш</a:t>
            </a:r>
            <a:endParaRPr lang="ru-RU" sz="2900" dirty="0" smtClean="0"/>
          </a:p>
          <a:p>
            <a:pPr lvl="0"/>
            <a:r>
              <a:rPr lang="uk-UA" sz="2900" dirty="0" smtClean="0"/>
              <a:t>Фетр 3 </a:t>
            </a:r>
            <a:r>
              <a:rPr lang="uk-UA" sz="2900" dirty="0" err="1" smtClean="0"/>
              <a:t>шт</a:t>
            </a:r>
            <a:endParaRPr lang="ru-RU" sz="2900" dirty="0" smtClean="0"/>
          </a:p>
          <a:p>
            <a:pPr lvl="0"/>
            <a:r>
              <a:rPr lang="uk-UA" sz="2900" dirty="0" err="1" smtClean="0"/>
              <a:t>Фоаміран</a:t>
            </a:r>
            <a:r>
              <a:rPr lang="uk-UA" sz="2900" dirty="0" smtClean="0"/>
              <a:t> 3 </a:t>
            </a:r>
            <a:r>
              <a:rPr lang="uk-UA" sz="2900" dirty="0" err="1" smtClean="0"/>
              <a:t>шт</a:t>
            </a:r>
            <a:endParaRPr lang="ru-RU" sz="2900" dirty="0" smtClean="0"/>
          </a:p>
          <a:p>
            <a:pPr lvl="0"/>
            <a:r>
              <a:rPr lang="uk-UA" sz="2900" dirty="0" smtClean="0"/>
              <a:t>Зубочистки</a:t>
            </a:r>
            <a:endParaRPr lang="ru-RU" sz="2900" dirty="0" smtClean="0"/>
          </a:p>
          <a:p>
            <a:pPr lvl="0"/>
            <a:r>
              <a:rPr lang="uk-UA" sz="2900" dirty="0" smtClean="0"/>
              <a:t>Клейові </a:t>
            </a:r>
            <a:r>
              <a:rPr lang="uk-UA" sz="2900" dirty="0" err="1" smtClean="0"/>
              <a:t>сіліковані</a:t>
            </a:r>
            <a:r>
              <a:rPr lang="uk-UA" sz="2900" dirty="0" smtClean="0"/>
              <a:t> стержні</a:t>
            </a:r>
            <a:endParaRPr lang="ru-RU" sz="2900" dirty="0" smtClean="0"/>
          </a:p>
          <a:p>
            <a:pPr lvl="0"/>
            <a:r>
              <a:rPr lang="uk-UA" sz="2900" dirty="0" err="1" smtClean="0"/>
              <a:t>Кріповий</a:t>
            </a:r>
            <a:r>
              <a:rPr lang="uk-UA" sz="2900" dirty="0" smtClean="0"/>
              <a:t> папір</a:t>
            </a:r>
            <a:endParaRPr lang="ru-RU" sz="2900" dirty="0" smtClean="0"/>
          </a:p>
          <a:p>
            <a:pPr lvl="0"/>
            <a:r>
              <a:rPr lang="uk-UA" sz="2900" dirty="0" smtClean="0"/>
              <a:t>Папір для печаті листівок</a:t>
            </a:r>
            <a:endParaRPr lang="ru-RU" sz="2900" dirty="0" smtClean="0"/>
          </a:p>
          <a:p>
            <a:pPr>
              <a:buNone/>
            </a:pPr>
            <a:r>
              <a:rPr lang="uk-UA" sz="2400" dirty="0" smtClean="0"/>
              <a:t> </a:t>
            </a:r>
            <a:endParaRPr lang="ru-RU" sz="2400" dirty="0" smtClean="0"/>
          </a:p>
          <a:p>
            <a:pPr>
              <a:buNone/>
            </a:pPr>
            <a:r>
              <a:rPr lang="uk-UA" sz="3400" dirty="0" smtClean="0"/>
              <a:t>     Реалізація проекту здійснюється за рахунок використання матеріально-технічної бази навчального закладу.</a:t>
            </a:r>
            <a:endParaRPr lang="ru-RU" sz="3400" dirty="0" smtClean="0"/>
          </a:p>
          <a:p>
            <a:pPr algn="ctr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Рисунок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015" y="828138"/>
            <a:ext cx="3882683" cy="5660081"/>
          </a:xfrm>
          <a:prstGeom prst="rect">
            <a:avLst/>
          </a:prstGeom>
          <a:noFill/>
        </p:spPr>
      </p:pic>
      <p:pic>
        <p:nvPicPr>
          <p:cNvPr id="4099" name="Рисунок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339912" y="1616758"/>
            <a:ext cx="5641145" cy="403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39151" y="239152"/>
            <a:ext cx="7790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#Основ'янський</a:t>
            </a:r>
            <a:r>
              <a:rPr lang="en-US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</a:t>
            </a:r>
            <a:r>
              <a:rPr lang="ru-RU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ленд:створено</a:t>
            </a:r>
            <a:r>
              <a:rPr lang="ru-RU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з</a:t>
            </a:r>
            <a:r>
              <a:rPr lang="ru-RU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b="1" i="1" dirty="0" smtClean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LEGO</a:t>
            </a:r>
            <a:endParaRPr lang="en-US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/>
          <p:nvPr/>
        </p:nvSpPr>
        <p:spPr>
          <a:xfrm>
            <a:off x="272956" y="218364"/>
            <a:ext cx="72747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ru-RU" sz="1800" b="1" i="1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Основ'янський</a:t>
            </a:r>
            <a:r>
              <a:rPr lang="ru-RU" sz="1800" b="1" i="1" dirty="0" err="1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LUGOленд</a:t>
            </a:r>
            <a:r>
              <a:rPr lang="ru-RU" sz="1800" b="1" i="1" dirty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: створено </a:t>
            </a:r>
            <a:r>
              <a:rPr lang="ru-RU" sz="1800" b="1" i="1" dirty="0" err="1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з</a:t>
            </a:r>
            <a:r>
              <a:rPr lang="ru-RU" sz="1800" b="1" i="1" dirty="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 LEGO</a:t>
            </a: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4" name="Google Shape;204;p26" descr="C:\Users\User\Desktop\IMG_20210326_125953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1025" y="677975"/>
            <a:ext cx="4054726" cy="5636524"/>
          </a:xfrm>
          <a:prstGeom prst="rect">
            <a:avLst/>
          </a:prstGeom>
          <a:noFill/>
          <a:ln>
            <a:noFill/>
          </a:ln>
          <a:effectLst>
            <a:outerShdw blurRad="485775" dist="114300" dir="12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5" name="Google Shape;20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458982" y="1468916"/>
            <a:ext cx="5636525" cy="4036176"/>
          </a:xfrm>
          <a:prstGeom prst="rect">
            <a:avLst/>
          </a:prstGeom>
          <a:noFill/>
          <a:ln>
            <a:noFill/>
          </a:ln>
          <a:effectLst>
            <a:outerShdw blurRad="485775" dist="114300" dir="12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010650" y="695324"/>
            <a:ext cx="2990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Ми створюємо макет реконструкції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Основ’янського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озера і Лугопарку за допомогою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LEGO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354</Words>
  <Application>Microsoft Office PowerPoint</Application>
  <PresentationFormat>Произвольный</PresentationFormat>
  <Paragraphs>55</Paragraphs>
  <Slides>15</Slides>
  <Notes>12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Грань</vt:lpstr>
      <vt:lpstr>Проєкт #Основ'янськийLUGOленд:  створено з LEGO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Інфраструктурний творчий проект #Основ'янськийLUGOленд  створено з LEGO</dc:title>
  <cp:lastModifiedBy>User</cp:lastModifiedBy>
  <cp:revision>59</cp:revision>
  <dcterms:modified xsi:type="dcterms:W3CDTF">2021-05-18T08:48:00Z</dcterms:modified>
</cp:coreProperties>
</file>