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72" r:id="rId5"/>
    <p:sldId id="277" r:id="rId6"/>
    <p:sldId id="279" r:id="rId7"/>
    <p:sldId id="275" r:id="rId8"/>
    <p:sldId id="280" r:id="rId9"/>
    <p:sldId id="276" r:id="rId10"/>
    <p:sldId id="25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841F"/>
    <a:srgbClr val="C49060"/>
    <a:srgbClr val="ECC0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>
      <p:cViewPr varScale="1">
        <p:scale>
          <a:sx n="57" d="100"/>
          <a:sy n="57" d="100"/>
        </p:scale>
        <p:origin x="52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E82DC6-8E8C-49CD-B86E-9A304BE12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14000"/>
            <a:ext cx="6030000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651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2BC39A-2788-40CF-8917-AE4359C5B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A82573-92F7-45C0-8E4E-6C3EAE85C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0B64F9-1AA4-4DF6-9706-F5C859BEA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5A32-71D1-49D7-9E74-1FA492157A8C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191168-CCEA-46D7-B6CA-4C1E97535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5521CD-F60E-4EB3-9849-F781C1241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CB4F-874B-4DB3-90ED-8370EBB30E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50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F0E9F-3355-4A1A-9B72-F51B71F5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C2A73E-4961-469D-A81E-AA6C0C36D7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AEEBE5-BBF2-4CE2-BD84-2AC75198A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6FE461-AC92-4A6A-8274-82810A368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5A32-71D1-49D7-9E74-1FA492157A8C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C86812-9528-4984-AC08-E3252936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7DE651-0507-4949-A444-4D11088B6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CB4F-874B-4DB3-90ED-8370EBB30E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1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5F582-A016-4093-A0C0-DAC6DBD9A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EB0F57-45F1-4D8C-A867-0B17A3FD7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7D646D-7F81-43BC-A889-26DF8F223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18551D-B626-41C1-8649-C3E85AC021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5ACB03A-3E86-4B2D-987E-97A62B1A33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2593A15-31CB-40BA-8346-2B795D41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5A32-71D1-49D7-9E74-1FA492157A8C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743D219-77B4-4C1A-9866-B58355A88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74A9D1-0B10-4CD3-9F64-80A8CA32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CB4F-874B-4DB3-90ED-8370EBB30E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59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5C5EAB-3033-4FA2-B89D-DA58BDA64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16B043-34A0-42CD-86FA-F476F6FE4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5A32-71D1-49D7-9E74-1FA492157A8C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EE0815-5061-4861-8CF9-82521A3ED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FFE0B0-7D1E-47B4-84D6-044E5DF7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CB4F-874B-4DB3-90ED-8370EBB30E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58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D6E37AF-4186-4FEA-A453-910C0095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5A32-71D1-49D7-9E74-1FA492157A8C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683E6A9-74E1-4427-97F9-0882109C2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D21F94-6538-4C6F-981C-741A57A29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CB4F-874B-4DB3-90ED-8370EBB30E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66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610C0-8F8E-49B6-B457-478092CD8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536070-950C-406B-B7D4-26AD4094C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D35FCF-C3F5-4DA3-8BAD-736AF8E8A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D56A8C-62E2-44E1-99C7-07E1D55E4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5A32-71D1-49D7-9E74-1FA492157A8C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606666-1DD2-4079-BEE2-D91FFD43C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5A821-B8BD-408B-B2AC-88748D7D2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CB4F-874B-4DB3-90ED-8370EBB30E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50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0B314-F01D-4444-B67C-7EA00B6BB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B90388-B0B7-4D72-9463-F060E5168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6E7F14-1B18-4126-A6C1-ACE77793F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5C51F5-AA77-4BD6-AD18-0AE50AFD6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5A32-71D1-49D7-9E74-1FA492157A8C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C7B884-2EB0-4518-96FE-8B2B88921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75755C-1340-49B8-AD63-22696D1E8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CB4F-874B-4DB3-90ED-8370EBB30E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4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F77E6-CDBD-45F3-9AD2-4944E7DC1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2E7BD2-0561-4083-B889-2EC92F642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2BFBE6-7505-4E46-B957-DA4522C8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5A32-71D1-49D7-9E74-1FA492157A8C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9D042A-9234-46E0-96E3-660337C66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7DAE9-0EF4-49DD-B6AE-B028DC91B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CB4F-874B-4DB3-90ED-8370EBB30E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74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8C40E42-5017-4E12-8BB5-3FAFEA0248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7069A2-7146-4D7B-8C80-C725AEA31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6D1B53-4E55-4DEC-B20B-883AC642F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65A32-71D1-49D7-9E74-1FA492157A8C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EF15CA-157D-469E-8D3F-135099D8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8A9593-577B-4864-ACFE-C7434732A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CB4F-874B-4DB3-90ED-8370EBB30ED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05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100000">
              <a:schemeClr val="accent3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8B651-88CD-4313-A032-8AA6EA289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53B466-5933-44BA-8DE0-F20EE7C95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EB7A-6E80-41B5-857D-EA4F8AC56B6F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87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rgbClr val="C49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D9A47-EF54-4721-BEE1-D7B23699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E5E181-4AAB-460D-9F03-25DE2907F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365A32-71D1-49D7-9E74-1FA492157A8C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363243-D07E-40F2-89C6-0CBDCC8E4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7EF32D-4D92-4B06-AE92-C91DEA60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4DCB4F-874B-4DB3-90ED-8370EBB30EDD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F6F5D1EB-7AD4-46C3-BA57-95446E073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264F77-6CB6-4CCD-B91C-F8F7A7FA26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20359">
            <a:off x="10804592" y="5567690"/>
            <a:ext cx="1108206" cy="11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1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solidFill>
          <a:srgbClr val="C49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D9A47-EF54-4721-BEE1-D7B23699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FE5E181-4AAB-460D-9F03-25DE2907F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365A32-71D1-49D7-9E74-1FA492157A8C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363243-D07E-40F2-89C6-0CBDCC8E4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7EF32D-4D92-4B06-AE92-C91DEA605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4DCB4F-874B-4DB3-90ED-8370EBB30EDD}" type="slidenum">
              <a:rPr lang="ru-RU" smtClean="0"/>
              <a:pPr/>
              <a:t>‹№›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89C33F-2F6E-487F-8008-B520B2B58F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20359">
            <a:off x="10804592" y="5567690"/>
            <a:ext cx="1108206" cy="11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0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F06B0F-577D-4331-87CF-A0A833AA949D}"/>
              </a:ext>
            </a:extLst>
          </p:cNvPr>
          <p:cNvSpPr/>
          <p:nvPr userDrawn="1"/>
        </p:nvSpPr>
        <p:spPr>
          <a:xfrm>
            <a:off x="9606000" y="0"/>
            <a:ext cx="2806567" cy="6860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35" y="375112"/>
            <a:ext cx="6706065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9414" y="1314450"/>
            <a:ext cx="6706065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99958" y="365125"/>
            <a:ext cx="3961042" cy="61277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96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EEF441D-A1A1-48BA-B9DE-0AAA8224B7D0}"/>
              </a:ext>
            </a:extLst>
          </p:cNvPr>
          <p:cNvSpPr/>
          <p:nvPr userDrawn="1"/>
        </p:nvSpPr>
        <p:spPr>
          <a:xfrm>
            <a:off x="0" y="0"/>
            <a:ext cx="5918850" cy="6858000"/>
          </a:xfrm>
          <a:prstGeom prst="rect">
            <a:avLst/>
          </a:prstGeom>
          <a:solidFill>
            <a:srgbClr val="C49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701238B-17B1-4DAB-9C27-FC7BE9B87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102" y="1359000"/>
            <a:ext cx="5280898" cy="1325563"/>
          </a:xfrm>
        </p:spPr>
        <p:txBody>
          <a:bodyPr>
            <a:noAutofit/>
          </a:bodyPr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DE9FB9-DAE3-47AB-A980-0F966C7388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20359">
            <a:off x="10804592" y="5567690"/>
            <a:ext cx="1108206" cy="11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1">
            <a:extLst>
              <a:ext uri="{FF2B5EF4-FFF2-40B4-BE49-F238E27FC236}">
                <a16:creationId xmlns:a16="http://schemas.microsoft.com/office/drawing/2014/main" id="{212017C5-14B7-48BC-B8BE-D5D4F4B45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234000"/>
            <a:ext cx="11341100" cy="1035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Рисунок 2">
            <a:extLst>
              <a:ext uri="{FF2B5EF4-FFF2-40B4-BE49-F238E27FC236}">
                <a16:creationId xmlns:a16="http://schemas.microsoft.com/office/drawing/2014/main" id="{36831F7D-B09F-4F32-A572-FF1722AB40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450" y="2303463"/>
            <a:ext cx="4005550" cy="16208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491E53D3-0B88-498D-A9DC-A437A9E4F8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95341" y="2303463"/>
            <a:ext cx="4005550" cy="16208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id="{CA28B859-26E1-497E-B38C-EB350280E0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61675" y="2303463"/>
            <a:ext cx="3004875" cy="16208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3794A95-742B-476B-A491-D78B55E6AC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5450" y="4058163"/>
            <a:ext cx="3004875" cy="16208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A08D924-CC38-4A36-8978-268388CC3B4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06109" y="4058163"/>
            <a:ext cx="4005550" cy="16208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88B833B7-5777-405E-B3BD-11A5DD0A9C4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776000" y="4058163"/>
            <a:ext cx="4005550" cy="16208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2B4081C9-FF26-4F20-A23C-5DFDD3FDC02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9739" y="1493838"/>
            <a:ext cx="11341100" cy="6270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271960-DED9-4B56-870E-BE3AC4E39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20359">
            <a:off x="10804592" y="5567690"/>
            <a:ext cx="1108206" cy="11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7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756F5F-238C-4EA5-953D-83BC7A40E2A5}"/>
              </a:ext>
            </a:extLst>
          </p:cNvPr>
          <p:cNvSpPr/>
          <p:nvPr userDrawn="1"/>
        </p:nvSpPr>
        <p:spPr>
          <a:xfrm>
            <a:off x="0" y="1674000"/>
            <a:ext cx="12192000" cy="1350000"/>
          </a:xfrm>
          <a:prstGeom prst="rect">
            <a:avLst/>
          </a:prstGeom>
          <a:solidFill>
            <a:srgbClr val="C49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A24F890-6633-4AD3-9C24-3D0B92AF4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BC0BA3-1E1F-4BDD-8E19-DB8F68551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294063"/>
            <a:ext cx="10515600" cy="2970212"/>
          </a:xfrm>
        </p:spPr>
        <p:txBody>
          <a:bodyPr/>
          <a:lstStyle>
            <a:lvl1pPr marL="0" indent="0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 marL="914400" indent="0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 marL="1371600" indent="0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 marL="1828800" indent="0">
              <a:buNone/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4560B685-5836-4067-85B7-2D3D4F5E09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89138"/>
            <a:ext cx="10515600" cy="8096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901811-ADCB-481B-A75B-D8BF13EA0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920359">
            <a:off x="10804592" y="5567690"/>
            <a:ext cx="1108206" cy="11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gradFill>
          <a:gsLst>
            <a:gs pos="0">
              <a:schemeClr val="accent3"/>
            </a:gs>
            <a:gs pos="50000">
              <a:schemeClr val="accent3"/>
            </a:gs>
            <a:gs pos="92000">
              <a:schemeClr val="accent3"/>
            </a:gs>
            <a:gs pos="100000">
              <a:schemeClr val="accent3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2E904-B510-4715-91D6-030AEB69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5B77C1-A409-4219-B6AC-05C0F2CDE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DC1E44-7971-4A52-9770-38283FCB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E0365A32-71D1-49D7-9E74-1FA492157A8C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6FE1E3-D599-44F4-9796-3F0F4D1E5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F2ABB5-479B-4119-9E61-9AAF999FE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BB4DCB4F-874B-4DB3-90ED-8370EBB30EDD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04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bg>
      <p:bgPr>
        <a:gradFill>
          <a:gsLst>
            <a:gs pos="0">
              <a:schemeClr val="accent3">
                <a:lumMod val="20000"/>
                <a:lumOff val="80000"/>
              </a:schemeClr>
            </a:gs>
            <a:gs pos="100000">
              <a:schemeClr val="accent3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2E904-B510-4715-91D6-030AEB69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5B77C1-A409-4219-B6AC-05C0F2CDE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DC1E44-7971-4A52-9770-38283FCBB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E0365A32-71D1-49D7-9E74-1FA492157A8C}" type="datetimeFigureOut">
              <a:rPr lang="ru-RU" smtClean="0"/>
              <a:pPr/>
              <a:t>10.06.2021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6FE1E3-D599-44F4-9796-3F0F4D1E5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F2ABB5-479B-4119-9E61-9AAF999FE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BB4DCB4F-874B-4DB3-90ED-8370EBB30EDD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39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presentation-creation.ru/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7D2A2-1816-416F-9B51-DFCC412C9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933552-25CF-468C-BB80-2C4DD1564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E3E1E-52C3-4F7D-BECC-72D45334CB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65A32-71D1-49D7-9E74-1FA492157A8C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512D53-1172-4216-BEC8-FBA0910A4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167F12-6C57-4DA8-A823-93FA25BCC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DCB4F-874B-4DB3-90ED-8370EBB30EDD}" type="slidenum">
              <a:rPr lang="ru-RU" smtClean="0"/>
              <a:t>‹№›</a:t>
            </a:fld>
            <a:endParaRPr lang="ru-RU"/>
          </a:p>
        </p:txBody>
      </p:sp>
      <p:pic>
        <p:nvPicPr>
          <p:cNvPr id="8" name="Рисунок 7">
            <a:hlinkClick r:id="rId21"/>
            <a:extLst>
              <a:ext uri="{FF2B5EF4-FFF2-40B4-BE49-F238E27FC236}">
                <a16:creationId xmlns:a16="http://schemas.microsoft.com/office/drawing/2014/main" id="{0BDD4B38-EFB3-4E25-BD62-1DF3B8A4A4C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8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6" r:id="rId3"/>
    <p:sldLayoutId id="2147483665" r:id="rId4"/>
    <p:sldLayoutId id="2147483660" r:id="rId5"/>
    <p:sldLayoutId id="2147483667" r:id="rId6"/>
    <p:sldLayoutId id="2147483664" r:id="rId7"/>
    <p:sldLayoutId id="2147483650" r:id="rId8"/>
    <p:sldLayoutId id="2147483662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1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2.png"/><Relationship Id="rId18" Type="http://schemas.openxmlformats.org/officeDocument/2006/relationships/image" Target="../media/image21.svg"/><Relationship Id="rId3" Type="http://schemas.openxmlformats.org/officeDocument/2006/relationships/image" Target="../media/image6.svg"/><Relationship Id="rId21" Type="http://schemas.openxmlformats.org/officeDocument/2006/relationships/image" Target="../media/image16.jpeg"/><Relationship Id="rId7" Type="http://schemas.openxmlformats.org/officeDocument/2006/relationships/image" Target="../media/image10.svg"/><Relationship Id="rId12" Type="http://schemas.openxmlformats.org/officeDocument/2006/relationships/image" Target="../media/image15.svg"/><Relationship Id="rId17" Type="http://schemas.openxmlformats.org/officeDocument/2006/relationships/image" Target="../media/image14.png"/><Relationship Id="rId2" Type="http://schemas.openxmlformats.org/officeDocument/2006/relationships/image" Target="../media/image7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svg"/><Relationship Id="rId15" Type="http://schemas.openxmlformats.org/officeDocument/2006/relationships/image" Target="../media/image13.png"/><Relationship Id="rId10" Type="http://schemas.openxmlformats.org/officeDocument/2006/relationships/image" Target="../media/image13.svg"/><Relationship Id="rId19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5.svg"/><Relationship Id="rId7" Type="http://schemas.openxmlformats.org/officeDocument/2006/relationships/image" Target="../media/image3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33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3054A0-8CF1-4D93-B58C-F1C158759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09000"/>
            <a:ext cx="6030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Допоможіть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err="1" smtClean="0"/>
              <a:t>покинутим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 err="1" smtClean="0"/>
              <a:t>янголам</a:t>
            </a:r>
            <a:r>
              <a:rPr lang="ru-RU" dirty="0" smtClean="0"/>
              <a:t>»!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65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EC55727-BA37-4438-8ACD-551E0CC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629" y="4725523"/>
            <a:ext cx="5280898" cy="1325563"/>
          </a:xfrm>
        </p:spPr>
        <p:txBody>
          <a:bodyPr/>
          <a:lstStyle/>
          <a:p>
            <a:r>
              <a:rPr lang="ru-RU" dirty="0"/>
              <a:t>СПАСИБО</a:t>
            </a:r>
          </a:p>
        </p:txBody>
      </p:sp>
      <p:sp>
        <p:nvSpPr>
          <p:cNvPr id="11" name="Текст 1">
            <a:extLst>
              <a:ext uri="{FF2B5EF4-FFF2-40B4-BE49-F238E27FC236}">
                <a16:creationId xmlns:a16="http://schemas.microsoft.com/office/drawing/2014/main" id="{A1C40434-14F5-49C9-A42E-C5501DD05D56}"/>
              </a:ext>
            </a:extLst>
          </p:cNvPr>
          <p:cNvSpPr txBox="1">
            <a:spLocks/>
          </p:cNvSpPr>
          <p:nvPr/>
        </p:nvSpPr>
        <p:spPr>
          <a:xfrm>
            <a:off x="831000" y="2304000"/>
            <a:ext cx="4863543" cy="203742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7200" b="1" dirty="0" smtClean="0">
                <a:solidFill>
                  <a:schemeClr val="bg1"/>
                </a:solidFill>
              </a:rPr>
              <a:t>Дякуємо за </a:t>
            </a:r>
          </a:p>
          <a:p>
            <a:pPr marL="0" indent="0" algn="ctr">
              <a:buNone/>
            </a:pPr>
            <a:r>
              <a:rPr lang="uk-UA" sz="7200" b="1" dirty="0" smtClean="0">
                <a:solidFill>
                  <a:schemeClr val="bg1"/>
                </a:solidFill>
              </a:rPr>
              <a:t>увагу!</a:t>
            </a:r>
            <a:endParaRPr lang="ru-RU" sz="7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7A2F56-AF7A-49E1-8CB2-519D2170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6000" y="4496229"/>
            <a:ext cx="6276889" cy="239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8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99BA612-8707-4134-AB9E-BE1ECCBF4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03875"/>
          </a:xfrm>
        </p:spPr>
        <p:txBody>
          <a:bodyPr/>
          <a:lstStyle/>
          <a:p>
            <a:pPr algn="ctr"/>
            <a:r>
              <a:rPr lang="ru-RU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Актуальність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2A03970-BC21-47E7-8642-5746D0FB4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15271"/>
            <a:ext cx="4482510" cy="1188228"/>
          </a:xfrm>
        </p:spPr>
        <p:txBody>
          <a:bodyPr>
            <a:norm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1000" y="1514356"/>
            <a:ext cx="43511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Актуальність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нашого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проєкту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b="1" u="sng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очевидна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: ми </a:t>
            </a:r>
            <a:r>
              <a:rPr lang="ru-RU" sz="2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мали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донести </a:t>
            </a:r>
            <a:r>
              <a:rPr lang="ru-RU" sz="2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дітям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дорослим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що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необхідно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допомагати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тваринам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у </a:t>
            </a:r>
            <a:r>
              <a:rPr lang="ru-RU" sz="2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притулках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і </a:t>
            </a:r>
            <a:r>
              <a:rPr lang="ru-RU" sz="2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залучити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до </a:t>
            </a:r>
            <a:r>
              <a:rPr lang="ru-RU" sz="2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цього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якомога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більше</a:t>
            </a:r>
            <a:r>
              <a:rPr lang="ru-RU" sz="2800" b="1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+mj-lt"/>
                <a:ea typeface="Times New Roman" panose="02020603050405020304" pitchFamily="18" charset="0"/>
              </a:rPr>
              <a:t>людей.</a:t>
            </a:r>
            <a:endParaRPr lang="uk-UA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30" name="Picture 6" descr="Восклицательный знак: скачать картинки, стоковые фото Восклицательный знак  в хорошем качестве | Depositphoto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000" y="188239"/>
            <a:ext cx="2468144" cy="192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7A2F56-AF7A-49E1-8CB2-519D21701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001" y="4727532"/>
            <a:ext cx="5310000" cy="2028419"/>
          </a:xfrm>
          <a:prstGeom prst="rect">
            <a:avLst/>
          </a:prstGeom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1" t="11563" r="7439" b="9804"/>
          <a:stretch>
            <a:fillRect/>
          </a:stretch>
        </p:blipFill>
        <p:spPr bwMode="auto">
          <a:xfrm>
            <a:off x="7224166" y="1678604"/>
            <a:ext cx="3870000" cy="4873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2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6A139D80-1C37-478D-9B01-1EFDD5B6F417}"/>
              </a:ext>
            </a:extLst>
          </p:cNvPr>
          <p:cNvGrpSpPr/>
          <p:nvPr/>
        </p:nvGrpSpPr>
        <p:grpSpPr>
          <a:xfrm>
            <a:off x="290834" y="2166532"/>
            <a:ext cx="2510480" cy="2507069"/>
            <a:chOff x="290834" y="2166532"/>
            <a:chExt cx="2510480" cy="2507069"/>
          </a:xfr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8DAD123-003F-491F-B5AF-F8123C93A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0834" y="3275272"/>
              <a:ext cx="2508213" cy="1398329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7C05742-99FF-4180-91DB-8949C8DC6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3101" y="2166532"/>
              <a:ext cx="2508213" cy="1404599"/>
            </a:xfrm>
            <a:prstGeom prst="rect">
              <a:avLst/>
            </a:prstGeom>
            <a:effectLst/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E101285F-5C19-48DB-BAFB-479D596B9B95}"/>
              </a:ext>
            </a:extLst>
          </p:cNvPr>
          <p:cNvGrpSpPr/>
          <p:nvPr/>
        </p:nvGrpSpPr>
        <p:grpSpPr>
          <a:xfrm>
            <a:off x="3305345" y="2166532"/>
            <a:ext cx="2514198" cy="2494983"/>
            <a:chOff x="3305345" y="2166532"/>
            <a:chExt cx="2514198" cy="2494983"/>
          </a:xfr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6A4BFC59-5126-46E7-B855-ED7EDE039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05345" y="3263185"/>
              <a:ext cx="2508213" cy="1398330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2861489F-1779-46BF-9364-814C7033B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1330" y="2166532"/>
              <a:ext cx="2508213" cy="1404599"/>
            </a:xfrm>
            <a:prstGeom prst="rect">
              <a:avLst/>
            </a:prstGeom>
            <a:effectLst/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CD859C09-79D0-4516-A0BF-368C889EE284}"/>
              </a:ext>
            </a:extLst>
          </p:cNvPr>
          <p:cNvGrpSpPr/>
          <p:nvPr/>
        </p:nvGrpSpPr>
        <p:grpSpPr>
          <a:xfrm>
            <a:off x="6438764" y="2166532"/>
            <a:ext cx="2508213" cy="2505114"/>
            <a:chOff x="6438764" y="2166532"/>
            <a:chExt cx="2508213" cy="2505114"/>
          </a:xfr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A309C589-80D0-47C7-B7CB-393C1CB4B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438764" y="3273316"/>
              <a:ext cx="2508213" cy="1398330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875D088-6EB4-4772-8E62-8CA61E389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38764" y="2166532"/>
              <a:ext cx="2508213" cy="1404599"/>
            </a:xfrm>
            <a:prstGeom prst="rect">
              <a:avLst/>
            </a:prstGeom>
            <a:effectLst/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331A6CF5-E34D-48AF-9609-41263C57CDE7}"/>
              </a:ext>
            </a:extLst>
          </p:cNvPr>
          <p:cNvGrpSpPr/>
          <p:nvPr/>
        </p:nvGrpSpPr>
        <p:grpSpPr>
          <a:xfrm>
            <a:off x="9372589" y="2166532"/>
            <a:ext cx="2509621" cy="2505114"/>
            <a:chOff x="9372589" y="2166532"/>
            <a:chExt cx="2509621" cy="2505114"/>
          </a:xfr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6D2B65C6-84AC-4E9A-8EED-4B715B0CB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372589" y="3273316"/>
              <a:ext cx="2508213" cy="1398330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7B5D76A-F12E-453D-9E72-29F30661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373997" y="2166532"/>
              <a:ext cx="2508213" cy="1404599"/>
            </a:xfrm>
            <a:prstGeom prst="rect">
              <a:avLst/>
            </a:prstGeom>
            <a:effectLst/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3CD6472-C761-487E-8E45-E9445190BC8E}"/>
              </a:ext>
            </a:extLst>
          </p:cNvPr>
          <p:cNvSpPr txBox="1"/>
          <p:nvPr/>
        </p:nvSpPr>
        <p:spPr>
          <a:xfrm>
            <a:off x="181856" y="3429000"/>
            <a:ext cx="261719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+mj-lt"/>
              </a:rPr>
              <a:t>С</a:t>
            </a:r>
            <a:r>
              <a:rPr lang="ru-RU" dirty="0" err="1" smtClean="0">
                <a:solidFill>
                  <a:schemeClr val="bg1"/>
                </a:solidFill>
                <a:latin typeface="+mj-lt"/>
              </a:rPr>
              <a:t>формувати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у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дітей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відповідальне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ставлення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до </a:t>
            </a:r>
            <a:r>
              <a:rPr lang="ru-RU" dirty="0" err="1" smtClean="0">
                <a:solidFill>
                  <a:schemeClr val="bg1"/>
                </a:solidFill>
                <a:latin typeface="+mj-lt"/>
              </a:rPr>
              <a:t>тварин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.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CBE0E8-5B95-490C-A473-4B715D0E3782}"/>
              </a:ext>
            </a:extLst>
          </p:cNvPr>
          <p:cNvSpPr txBox="1"/>
          <p:nvPr/>
        </p:nvSpPr>
        <p:spPr>
          <a:xfrm>
            <a:off x="3389027" y="3461186"/>
            <a:ext cx="2424531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+mj-lt"/>
              </a:rPr>
              <a:t>С</a:t>
            </a:r>
            <a:r>
              <a:rPr lang="ru-RU" dirty="0" err="1" smtClean="0">
                <a:solidFill>
                  <a:schemeClr val="bg1"/>
                </a:solidFill>
                <a:latin typeface="+mj-lt"/>
              </a:rPr>
              <a:t>прияти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формуванню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соціальної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та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екологічної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компетентностей.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EFF5D9-8E87-4B7D-90C7-C1D899FB8A82}"/>
              </a:ext>
            </a:extLst>
          </p:cNvPr>
          <p:cNvSpPr txBox="1"/>
          <p:nvPr/>
        </p:nvSpPr>
        <p:spPr>
          <a:xfrm>
            <a:off x="6243335" y="3515246"/>
            <a:ext cx="302027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+mj-lt"/>
              </a:rPr>
              <a:t>З</a:t>
            </a:r>
            <a:r>
              <a:rPr lang="ru-RU" dirty="0" err="1" smtClean="0">
                <a:solidFill>
                  <a:schemeClr val="bg1"/>
                </a:solidFill>
                <a:latin typeface="+mj-lt"/>
              </a:rPr>
              <a:t>алучити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учнів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та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їх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батьків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до 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волонтерської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роботи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з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безпритульними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  </a:t>
            </a:r>
            <a:r>
              <a:rPr lang="ru-RU" dirty="0" err="1" smtClean="0">
                <a:solidFill>
                  <a:schemeClr val="bg1"/>
                </a:solidFill>
                <a:latin typeface="+mj-lt"/>
              </a:rPr>
              <a:t>тваринами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.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17439B-BF05-40CB-A914-299C551AA92E}"/>
              </a:ext>
            </a:extLst>
          </p:cNvPr>
          <p:cNvSpPr txBox="1"/>
          <p:nvPr/>
        </p:nvSpPr>
        <p:spPr>
          <a:xfrm>
            <a:off x="9369362" y="3491453"/>
            <a:ext cx="2933824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+mj-lt"/>
              </a:rPr>
              <a:t>Н</a:t>
            </a:r>
            <a:r>
              <a:rPr lang="ru-RU" dirty="0" err="1" smtClean="0">
                <a:solidFill>
                  <a:schemeClr val="bg1"/>
                </a:solidFill>
                <a:latin typeface="+mj-lt"/>
              </a:rPr>
              <a:t>адавати</a:t>
            </a:r>
            <a:r>
              <a:rPr lang="ru-RU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допомогу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тваринам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Харківського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Центру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поводження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 з </a:t>
            </a:r>
            <a:r>
              <a:rPr lang="ru-RU" dirty="0" err="1">
                <a:solidFill>
                  <a:schemeClr val="bg1"/>
                </a:solidFill>
                <a:latin typeface="+mj-lt"/>
              </a:rPr>
              <a:t>тваринами</a:t>
            </a:r>
            <a:r>
              <a:rPr lang="ru-RU" dirty="0">
                <a:solidFill>
                  <a:schemeClr val="bg1"/>
                </a:solidFill>
                <a:latin typeface="+mj-lt"/>
              </a:rPr>
              <a:t>.</a:t>
            </a:r>
            <a:endParaRPr lang="uk-UA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3" name="Заголовок 32">
            <a:extLst>
              <a:ext uri="{FF2B5EF4-FFF2-40B4-BE49-F238E27FC236}">
                <a16:creationId xmlns:a16="http://schemas.microsoft.com/office/drawing/2014/main" id="{0ED8098E-DA69-4EAA-9D98-EB7B9E0F9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 smtClean="0"/>
              <a:t>Мета</a:t>
            </a:r>
            <a:endParaRPr lang="ru-RU" b="1" u="sng" dirty="0"/>
          </a:p>
        </p:txBody>
      </p:sp>
      <p:sp>
        <p:nvSpPr>
          <p:cNvPr id="35" name="Арка 34">
            <a:extLst>
              <a:ext uri="{FF2B5EF4-FFF2-40B4-BE49-F238E27FC236}">
                <a16:creationId xmlns:a16="http://schemas.microsoft.com/office/drawing/2014/main" id="{B78E94E6-E4B4-4FAF-9B10-BD461C279F13}"/>
              </a:ext>
            </a:extLst>
          </p:cNvPr>
          <p:cNvSpPr/>
          <p:nvPr/>
        </p:nvSpPr>
        <p:spPr>
          <a:xfrm rot="6367628">
            <a:off x="3100283" y="1909886"/>
            <a:ext cx="3018229" cy="3018229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Арка 35">
            <a:extLst>
              <a:ext uri="{FF2B5EF4-FFF2-40B4-BE49-F238E27FC236}">
                <a16:creationId xmlns:a16="http://schemas.microsoft.com/office/drawing/2014/main" id="{FF541568-1DB4-4059-9E31-FC226BD1B835}"/>
              </a:ext>
            </a:extLst>
          </p:cNvPr>
          <p:cNvSpPr/>
          <p:nvPr/>
        </p:nvSpPr>
        <p:spPr>
          <a:xfrm rot="16639518">
            <a:off x="26305" y="1919886"/>
            <a:ext cx="3018229" cy="3018229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Арка 36">
            <a:extLst>
              <a:ext uri="{FF2B5EF4-FFF2-40B4-BE49-F238E27FC236}">
                <a16:creationId xmlns:a16="http://schemas.microsoft.com/office/drawing/2014/main" id="{6CD49B5D-17E5-459A-B65D-40EA624A2AF7}"/>
              </a:ext>
            </a:extLst>
          </p:cNvPr>
          <p:cNvSpPr/>
          <p:nvPr/>
        </p:nvSpPr>
        <p:spPr>
          <a:xfrm rot="17095771">
            <a:off x="6195544" y="1909885"/>
            <a:ext cx="3018229" cy="3018229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Арка 37">
            <a:extLst>
              <a:ext uri="{FF2B5EF4-FFF2-40B4-BE49-F238E27FC236}">
                <a16:creationId xmlns:a16="http://schemas.microsoft.com/office/drawing/2014/main" id="{961AD73B-441F-4F8D-9554-8719D8170E9F}"/>
              </a:ext>
            </a:extLst>
          </p:cNvPr>
          <p:cNvSpPr/>
          <p:nvPr/>
        </p:nvSpPr>
        <p:spPr>
          <a:xfrm rot="5809858">
            <a:off x="9118988" y="1909884"/>
            <a:ext cx="3018229" cy="3018229"/>
          </a:xfrm>
          <a:prstGeom prst="blockArc">
            <a:avLst>
              <a:gd name="adj1" fmla="val 9964833"/>
              <a:gd name="adj2" fmla="val 2939378"/>
              <a:gd name="adj3" fmla="val 2151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8440BF-28E4-41FF-8039-77F2BE1ECA9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170789" y="2295121"/>
            <a:ext cx="851562" cy="85156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142638-EE5C-4912-BEA7-EF9C7A3386D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140064" y="2374611"/>
            <a:ext cx="851562" cy="8515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B79B8F-DE0A-4E21-83D0-AFFB3D92150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7278877" y="2374611"/>
            <a:ext cx="851562" cy="8515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BC7166-D48B-427E-A89A-18B769F336C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0236395" y="2407172"/>
            <a:ext cx="780599" cy="780599"/>
          </a:xfrm>
          <a:prstGeom prst="rect">
            <a:avLst/>
          </a:prstGeom>
        </p:spPr>
      </p:pic>
      <p:pic>
        <p:nvPicPr>
          <p:cNvPr id="27" name="Picture 7" descr="Векторная графика Мультяшные собаки: картинки, рисунки | Скачать векторы Мультяшные  собаки на Depositphotos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978" y="4684092"/>
            <a:ext cx="1980428" cy="225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07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F010A17-3A09-4AB9-B4E5-410AB596D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u="sng" dirty="0" err="1" smtClean="0"/>
              <a:t>Благодійний</a:t>
            </a:r>
            <a:r>
              <a:rPr lang="ru-RU" u="sng" dirty="0" smtClean="0"/>
              <a:t> концерт</a:t>
            </a:r>
            <a:endParaRPr lang="ru-RU" u="sng" dirty="0"/>
          </a:p>
        </p:txBody>
      </p:sp>
      <p:sp>
        <p:nvSpPr>
          <p:cNvPr id="10" name="Текст 6">
            <a:extLst>
              <a:ext uri="{FF2B5EF4-FFF2-40B4-BE49-F238E27FC236}">
                <a16:creationId xmlns:a16="http://schemas.microsoft.com/office/drawing/2014/main" id="{178FF9F4-435A-4035-B409-5D9D06C25716}"/>
              </a:ext>
            </a:extLst>
          </p:cNvPr>
          <p:cNvSpPr txBox="1">
            <a:spLocks/>
          </p:cNvSpPr>
          <p:nvPr/>
        </p:nvSpPr>
        <p:spPr>
          <a:xfrm>
            <a:off x="561000" y="5479564"/>
            <a:ext cx="4275000" cy="72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600" dirty="0"/>
          </a:p>
        </p:txBody>
      </p:sp>
      <p:sp>
        <p:nvSpPr>
          <p:cNvPr id="12" name="Текст 6">
            <a:extLst>
              <a:ext uri="{FF2B5EF4-FFF2-40B4-BE49-F238E27FC236}">
                <a16:creationId xmlns:a16="http://schemas.microsoft.com/office/drawing/2014/main" id="{221F34FF-F646-4E6B-84ED-18B79967521C}"/>
              </a:ext>
            </a:extLst>
          </p:cNvPr>
          <p:cNvSpPr txBox="1">
            <a:spLocks/>
          </p:cNvSpPr>
          <p:nvPr/>
        </p:nvSpPr>
        <p:spPr>
          <a:xfrm>
            <a:off x="1361541" y="6034200"/>
            <a:ext cx="4275000" cy="72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600" dirty="0"/>
          </a:p>
        </p:txBody>
      </p:sp>
      <p:sp>
        <p:nvSpPr>
          <p:cNvPr id="14" name="Текст 6">
            <a:extLst>
              <a:ext uri="{FF2B5EF4-FFF2-40B4-BE49-F238E27FC236}">
                <a16:creationId xmlns:a16="http://schemas.microsoft.com/office/drawing/2014/main" id="{1A2ED3AA-F426-44FD-99B1-6427B4C0CFFD}"/>
              </a:ext>
            </a:extLst>
          </p:cNvPr>
          <p:cNvSpPr txBox="1">
            <a:spLocks/>
          </p:cNvSpPr>
          <p:nvPr/>
        </p:nvSpPr>
        <p:spPr>
          <a:xfrm>
            <a:off x="7323561" y="3474000"/>
            <a:ext cx="4275000" cy="72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1600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hq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41" y="1909326"/>
            <a:ext cx="4177800" cy="3129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hq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21" y="1407035"/>
            <a:ext cx="3257550" cy="4348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57408" y="5572535"/>
            <a:ext cx="89383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Квитки та 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афіша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до концерту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958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hq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72" y="3946500"/>
            <a:ext cx="3742627" cy="256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86"/>
          <a:stretch>
            <a:fillRect/>
          </a:stretch>
        </p:blipFill>
        <p:spPr bwMode="auto">
          <a:xfrm>
            <a:off x="550251" y="304048"/>
            <a:ext cx="3070775" cy="32017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 cstate="hq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4"/>
          <a:stretch/>
        </p:blipFill>
        <p:spPr bwMode="auto">
          <a:xfrm>
            <a:off x="5583174" y="306073"/>
            <a:ext cx="2825706" cy="4732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1005" y="5229000"/>
            <a:ext cx="10604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                               </a:t>
            </a:r>
            <a:r>
              <a:rPr lang="ru-RU" sz="5400" b="1" u="sng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Скринька</a:t>
            </a:r>
            <a:r>
              <a:rPr lang="ru-RU" sz="54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 </a:t>
            </a:r>
            <a:r>
              <a:rPr lang="ru-RU" sz="5400" b="1" u="sng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допомоги</a:t>
            </a:r>
            <a:endParaRPr lang="ru-RU" sz="5400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7BFB51-DB51-4DC4-A630-A8CF5B356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>
            <a:fillRect/>
          </a:stretch>
        </p:blipFill>
        <p:spPr>
          <a:xfrm>
            <a:off x="7491000" y="2934000"/>
            <a:ext cx="5263451" cy="212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571" y="2340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5400" u="sng" dirty="0" smtClean="0"/>
              <a:t>Благодійний концерт</a:t>
            </a:r>
            <a:endParaRPr lang="uk-UA" sz="5400" u="sng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89"/>
          <a:stretch>
            <a:fillRect/>
          </a:stretch>
        </p:blipFill>
        <p:spPr bwMode="auto">
          <a:xfrm>
            <a:off x="309036" y="1404000"/>
            <a:ext cx="3555000" cy="4330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1" r="14835"/>
          <a:stretch>
            <a:fillRect/>
          </a:stretch>
        </p:blipFill>
        <p:spPr bwMode="auto">
          <a:xfrm>
            <a:off x="4403250" y="1404000"/>
            <a:ext cx="6917318" cy="3349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Мультяшный милый животных белый кот шаблон элемента, прекрасный, животное,  росток PNG и PSD-файл пнг для бесплатной загрузки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332" y="4392195"/>
            <a:ext cx="2683914" cy="268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4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B70994-D90E-45F7-9033-FA6E24A3C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В</a:t>
            </a:r>
            <a:r>
              <a:rPr lang="ru-RU" dirty="0" err="1" smtClean="0"/>
              <a:t>ідвідування</a:t>
            </a:r>
            <a:r>
              <a:rPr lang="ru-RU" dirty="0" smtClean="0"/>
              <a:t>  </a:t>
            </a:r>
            <a:r>
              <a:rPr lang="ru-RU" dirty="0" err="1"/>
              <a:t>притулку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Центр </a:t>
            </a:r>
            <a:r>
              <a:rPr lang="ru-RU" dirty="0" err="1"/>
              <a:t>поводження</a:t>
            </a:r>
            <a:r>
              <a:rPr lang="ru-RU" dirty="0"/>
              <a:t> з </a:t>
            </a:r>
            <a:r>
              <a:rPr lang="ru-RU" dirty="0" err="1" smtClean="0"/>
              <a:t>тваринами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6" name="Прямоугольник: скругленные верхние углы 5">
            <a:extLst>
              <a:ext uri="{FF2B5EF4-FFF2-40B4-BE49-F238E27FC236}">
                <a16:creationId xmlns:a16="http://schemas.microsoft.com/office/drawing/2014/main" id="{F7F671EB-366E-4335-9AB9-93FE2D3D2980}"/>
              </a:ext>
            </a:extLst>
          </p:cNvPr>
          <p:cNvSpPr/>
          <p:nvPr/>
        </p:nvSpPr>
        <p:spPr>
          <a:xfrm rot="5400000">
            <a:off x="2087925" y="1008072"/>
            <a:ext cx="675000" cy="1991250"/>
          </a:xfrm>
          <a:prstGeom prst="round2Same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C15EA4C-8D40-4852-9557-083BBE6549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209425" y="1774534"/>
            <a:ext cx="432000" cy="432000"/>
          </a:xfrm>
          <a:prstGeom prst="rect">
            <a:avLst/>
          </a:prstGeom>
        </p:spPr>
      </p:pic>
      <p:sp>
        <p:nvSpPr>
          <p:cNvPr id="21" name="Прямоугольник: скругленные верхние углы 20">
            <a:extLst>
              <a:ext uri="{FF2B5EF4-FFF2-40B4-BE49-F238E27FC236}">
                <a16:creationId xmlns:a16="http://schemas.microsoft.com/office/drawing/2014/main" id="{08F4F047-696C-495B-B85D-23B084653CC3}"/>
              </a:ext>
            </a:extLst>
          </p:cNvPr>
          <p:cNvSpPr/>
          <p:nvPr/>
        </p:nvSpPr>
        <p:spPr>
          <a:xfrm rot="5400000">
            <a:off x="6103387" y="983581"/>
            <a:ext cx="675000" cy="1991250"/>
          </a:xfrm>
          <a:prstGeom prst="round2Same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Прямоугольник: скругленные верхние углы 34">
            <a:extLst>
              <a:ext uri="{FF2B5EF4-FFF2-40B4-BE49-F238E27FC236}">
                <a16:creationId xmlns:a16="http://schemas.microsoft.com/office/drawing/2014/main" id="{0B0C7FBA-578A-472D-8430-F0B1BC305A13}"/>
              </a:ext>
            </a:extLst>
          </p:cNvPr>
          <p:cNvSpPr/>
          <p:nvPr/>
        </p:nvSpPr>
        <p:spPr>
          <a:xfrm rot="5400000">
            <a:off x="9988285" y="998451"/>
            <a:ext cx="675000" cy="1991250"/>
          </a:xfrm>
          <a:prstGeom prst="round2Same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56C2AA4-2D48-4B3A-88F0-DC3588DB19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192197" y="1743963"/>
            <a:ext cx="432000" cy="43200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A456C7E6-D7AF-4B6D-9A09-E60ECFC133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116569" y="1720481"/>
            <a:ext cx="432000" cy="432000"/>
          </a:xfrm>
          <a:prstGeom prst="rect">
            <a:avLst/>
          </a:prstGeom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561" y="2574000"/>
            <a:ext cx="3017271" cy="4090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>
            <a:fillRect/>
          </a:stretch>
        </p:blipFill>
        <p:spPr bwMode="auto">
          <a:xfrm>
            <a:off x="901165" y="2574000"/>
            <a:ext cx="2974549" cy="4128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 cstate="hq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828" y="2516671"/>
            <a:ext cx="3109913" cy="4148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55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u="sng" dirty="0" smtClean="0"/>
              <a:t>Година спілкування з учнями початкової школи</a:t>
            </a:r>
            <a:endParaRPr lang="uk-UA" b="1" u="sng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3" t="25536" r="34105" b="34741"/>
          <a:stretch>
            <a:fillRect/>
          </a:stretch>
        </p:blipFill>
        <p:spPr bwMode="auto">
          <a:xfrm>
            <a:off x="425450" y="1394791"/>
            <a:ext cx="4800600" cy="336073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t="7820" r="14938" b="36974"/>
          <a:stretch>
            <a:fillRect/>
          </a:stretch>
        </p:blipFill>
        <p:spPr bwMode="auto">
          <a:xfrm>
            <a:off x="5226050" y="2799000"/>
            <a:ext cx="6386809" cy="344262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4" name="Picture 6" descr="Мастер-класс по рисованию картинки &quot;Мультяшный кот&quot;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00" y="4755529"/>
            <a:ext cx="2698922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62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D1C0E26-7154-4CD9-A037-93EE6614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 err="1" smtClean="0"/>
              <a:t>Фотовиставка</a:t>
            </a:r>
            <a:r>
              <a:rPr lang="ru-RU" b="1" u="sng" dirty="0" smtClean="0"/>
              <a:t> </a:t>
            </a:r>
            <a:r>
              <a:rPr lang="ru-RU" b="1" u="sng" dirty="0" err="1" smtClean="0"/>
              <a:t>тварин</a:t>
            </a:r>
            <a:r>
              <a:rPr lang="ru-RU" b="1" u="sng" dirty="0" smtClean="0"/>
              <a:t> </a:t>
            </a:r>
            <a:r>
              <a:rPr lang="ru-RU" b="1" u="sng" dirty="0" err="1" smtClean="0"/>
              <a:t>із</a:t>
            </a:r>
            <a:r>
              <a:rPr lang="ru-RU" b="1" u="sng" dirty="0" smtClean="0"/>
              <a:t> </a:t>
            </a:r>
            <a:r>
              <a:rPr lang="ru-RU" b="1" u="sng" dirty="0" err="1" smtClean="0"/>
              <a:t>притулку</a:t>
            </a:r>
            <a:endParaRPr lang="ru-RU" b="1" u="sng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4" t="18729" r="22546" b="23030"/>
          <a:stretch>
            <a:fillRect/>
          </a:stretch>
        </p:blipFill>
        <p:spPr bwMode="auto">
          <a:xfrm>
            <a:off x="263895" y="1338178"/>
            <a:ext cx="3854080" cy="2426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5" t="22783" r="26649" b="21405"/>
          <a:stretch>
            <a:fillRect/>
          </a:stretch>
        </p:blipFill>
        <p:spPr bwMode="auto">
          <a:xfrm>
            <a:off x="4410177" y="1338177"/>
            <a:ext cx="3214871" cy="2426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8" t="19604" r="22548" b="21812"/>
          <a:stretch>
            <a:fillRect/>
          </a:stretch>
        </p:blipFill>
        <p:spPr bwMode="auto">
          <a:xfrm>
            <a:off x="7917250" y="1269000"/>
            <a:ext cx="3714850" cy="2388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5" t="20193" r="26649" b="23067"/>
          <a:stretch>
            <a:fillRect/>
          </a:stretch>
        </p:blipFill>
        <p:spPr bwMode="auto">
          <a:xfrm>
            <a:off x="257670" y="4059000"/>
            <a:ext cx="3625000" cy="26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2" t="30548" r="31170" b="25677"/>
          <a:stretch/>
        </p:blipFill>
        <p:spPr bwMode="auto">
          <a:xfrm>
            <a:off x="7939037" y="4190737"/>
            <a:ext cx="3350823" cy="247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882" y="4058775"/>
            <a:ext cx="2757993" cy="27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1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">
      <a:dk1>
        <a:srgbClr val="000000"/>
      </a:dk1>
      <a:lt1>
        <a:srgbClr val="FFFFFF"/>
      </a:lt1>
      <a:dk2>
        <a:srgbClr val="593A2E"/>
      </a:dk2>
      <a:lt2>
        <a:srgbClr val="C49060"/>
      </a:lt2>
      <a:accent1>
        <a:srgbClr val="593A2E"/>
      </a:accent1>
      <a:accent2>
        <a:srgbClr val="C49060"/>
      </a:accent2>
      <a:accent3>
        <a:srgbClr val="F2C49B"/>
      </a:accent3>
      <a:accent4>
        <a:srgbClr val="484735"/>
      </a:accent4>
      <a:accent5>
        <a:srgbClr val="BACBD9"/>
      </a:accent5>
      <a:accent6>
        <a:srgbClr val="838C3F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1406</TotalTime>
  <Words>87</Words>
  <Application>Microsoft Office PowerPoint</Application>
  <PresentationFormat>Широкий екран</PresentationFormat>
  <Paragraphs>18</Paragraphs>
  <Slides>10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                           Допоможіть  покинутим «янголам»!</vt:lpstr>
      <vt:lpstr>Актуальність</vt:lpstr>
      <vt:lpstr>Мета</vt:lpstr>
      <vt:lpstr>Благодійний концерт</vt:lpstr>
      <vt:lpstr>Презентація PowerPoint</vt:lpstr>
      <vt:lpstr>Благодійний концерт</vt:lpstr>
      <vt:lpstr>Відвідування  притулку  «Центр поводження з тваринами»</vt:lpstr>
      <vt:lpstr>Година спілкування з учнями початкової школи</vt:lpstr>
      <vt:lpstr>Фотовиставка тварин із притулку</vt:lpstr>
      <vt:lpstr>СПАСИБО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Приют для животных</dc:title>
  <dc:creator>Юрий Козырев</dc:creator>
  <cp:lastModifiedBy>Користувач</cp:lastModifiedBy>
  <cp:revision>28</cp:revision>
  <dcterms:created xsi:type="dcterms:W3CDTF">2020-09-08T17:23:45Z</dcterms:created>
  <dcterms:modified xsi:type="dcterms:W3CDTF">2021-06-10T07:43:40Z</dcterms:modified>
</cp:coreProperties>
</file>