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2F1E61B-9959-4A51-9548-D04421F07C23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0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8" autoAdjust="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AF955-7393-42D5-8515-3B33B5249F8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03EC0-682E-4DC4-BBE4-9CDF6BD0B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94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3EC0-682E-4DC4-BBE4-9CDF6BD0BE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50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3EC0-682E-4DC4-BBE4-9CDF6BD0BE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64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9E19E8C-49B4-49FC-95CB-928A1D2C55D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B350203-C54A-4169-B3FF-8F56D6D377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640960" cy="151216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Предвыборная программа </a:t>
            </a:r>
            <a:r>
              <a:rPr lang="ru-RU" sz="4800" b="1" i="1" dirty="0" err="1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Разинькова</a:t>
            </a:r>
            <a:r>
              <a:rPr lang="ru-RU" sz="4800" b="1" i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 </a:t>
            </a:r>
            <a:r>
              <a:rPr lang="ru-RU" sz="4800" b="1" i="1" dirty="0" err="1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Владсилава</a:t>
            </a:r>
            <a:r>
              <a:rPr lang="ru-RU" sz="4800" b="1" i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 </a:t>
            </a:r>
            <a:endParaRPr lang="ru-RU" sz="4800" b="1" i="1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19511" y="3239884"/>
            <a:ext cx="5040560" cy="16567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9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РАЗИНЬКОВ ВЛАД</a:t>
            </a:r>
          </a:p>
          <a:p>
            <a:pPr algn="ctr"/>
            <a:r>
              <a:rPr lang="ru-RU" sz="3200" b="1" i="1" dirty="0" smtClean="0">
                <a:solidFill>
                  <a:srgbClr val="09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9-А</a:t>
            </a:r>
            <a:endParaRPr lang="ru-RU" sz="3200" b="1" i="1" dirty="0">
              <a:solidFill>
                <a:srgbClr val="09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809" y="5014777"/>
            <a:ext cx="1728192" cy="142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55" b="42223"/>
          <a:stretch/>
        </p:blipFill>
        <p:spPr bwMode="auto">
          <a:xfrm>
            <a:off x="3267483" y="1600450"/>
            <a:ext cx="554461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9791" y="4982767"/>
            <a:ext cx="2736304" cy="148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0" t="6897" r="32551" b="16106"/>
          <a:stretch/>
        </p:blipFill>
        <p:spPr>
          <a:xfrm>
            <a:off x="395536" y="1700808"/>
            <a:ext cx="2736304" cy="47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89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6876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Предвыборная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630031"/>
          </a:xfrm>
        </p:spPr>
        <p:txBody>
          <a:bodyPr>
            <a:normAutofit fontScale="25000" lnSpcReduction="20000"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0" dirty="0" smtClean="0"/>
              <a:t>Предлагаю раз в году проводить конкурс «Мисс школы» 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0" dirty="0" smtClean="0"/>
              <a:t>Можно на первом этаже нашей школы разместить стенд с надписью: </a:t>
            </a:r>
            <a:r>
              <a:rPr lang="ru-RU" sz="8000" i="1" dirty="0" smtClean="0">
                <a:solidFill>
                  <a:schemeClr val="tx2"/>
                </a:solidFill>
              </a:rPr>
              <a:t>«С Днём рождения, дорогой учитель». </a:t>
            </a:r>
            <a:r>
              <a:rPr lang="ru-RU" sz="8000" dirty="0" smtClean="0"/>
              <a:t>И когда у наших учителей будет День рождения - крепить туда их  фото.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8000" dirty="0" smtClean="0"/>
              <a:t>Предлагаю установить бокс, в который каждый учащийся сможет выразить свои мысли по развитию школы в письменной форме</a:t>
            </a:r>
            <a:r>
              <a:rPr lang="ru-RU" sz="8000" dirty="0"/>
              <a:t>.</a:t>
            </a:r>
            <a:endParaRPr lang="ru-RU" sz="8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8000" dirty="0" smtClean="0"/>
              <a:t>Я считаю, что нашим ученикам будут интересны тематические «вечеринки» к Новому году и т.д.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8000" dirty="0"/>
              <a:t>Предлагаю организовать так называемые «Дни свободной формы».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8000" dirty="0"/>
              <a:t>Было бы хорошо чтобы во время перемен в нашей школе звучала спокойная, лирическая мелодия</a:t>
            </a:r>
            <a:r>
              <a:rPr lang="ru-RU" sz="8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8000" dirty="0"/>
              <a:t>Нам нужен «Мозговой штурм» – и это игра знатоков «ЧТО?ГДЕ?КОГДА?». </a:t>
            </a:r>
            <a:endParaRPr lang="ru-RU" sz="8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8000" dirty="0"/>
              <a:t>Можно внедрить в школьную жизнь состязания по армрестлингу, которые будут новым и интересным опытом для учеников.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8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6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6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55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31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91880" y="908877"/>
            <a:ext cx="5111750" cy="4536348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/>
              <a:t>	Спорт </a:t>
            </a:r>
            <a:r>
              <a:rPr lang="uk-UA" sz="1600" dirty="0" err="1" smtClean="0"/>
              <a:t>стал</a:t>
            </a:r>
            <a:r>
              <a:rPr lang="uk-UA" sz="1600" dirty="0" smtClean="0"/>
              <a:t> </a:t>
            </a:r>
            <a:r>
              <a:rPr lang="uk-UA" sz="1600" dirty="0" err="1" smtClean="0"/>
              <a:t>неот</a:t>
            </a:r>
            <a:r>
              <a:rPr lang="ru-RU" sz="1600" dirty="0" err="1" smtClean="0"/>
              <a:t>ъемлемой</a:t>
            </a:r>
            <a:r>
              <a:rPr lang="ru-RU" sz="1600" dirty="0" smtClean="0"/>
              <a:t> частью моей жизни, ведь я занимаюсь им уже 7,5 лет и не могу представить себя без него. Являюсь бронзовым призером чемпионата Украины и многократным чемпионом Харьковской области по тайскому боксу.</a:t>
            </a:r>
          </a:p>
          <a:p>
            <a:pPr algn="just"/>
            <a:r>
              <a:rPr lang="ru-RU" sz="1600" dirty="0" smtClean="0"/>
              <a:t>	Я позитивный, открытый, доброжелательный и отзывчивый парень. Являлся участником Народного шоу-театра оригинального жанра «Дети Будущего» при  Национальной полиции в Харьковской области. Каждое лето в оздоровительном лагере я принимаю участие практически во всех конкурсах, и получаю колоссальное удовольствие от этого!</a:t>
            </a:r>
          </a:p>
          <a:p>
            <a:pPr algn="just"/>
            <a:r>
              <a:rPr lang="ru-RU" sz="1600" dirty="0" smtClean="0"/>
              <a:t>	Планы на будущее! Вы не поверите! Я хочу по окончании школы поступить в университет на факультет дипломатии, поэтому, кому если не мне должно достаться «Президентство» в моей любимой школе № 53. Ведь это опыт, не так ли?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6864" cy="972026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 err="1" smtClean="0">
                <a:solidFill>
                  <a:schemeClr val="tx2">
                    <a:lumMod val="75000"/>
                  </a:schemeClr>
                </a:solidFill>
              </a:rPr>
              <a:t>кТО</a:t>
            </a:r>
            <a:r>
              <a:rPr lang="uk-UA" sz="4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4000" i="1" dirty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uk-UA" sz="4000" i="1" dirty="0" smtClean="0">
                <a:solidFill>
                  <a:schemeClr val="tx2">
                    <a:lumMod val="75000"/>
                  </a:schemeClr>
                </a:solidFill>
              </a:rPr>
              <a:t>?????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0" t="20801" r="9207" b="18113"/>
          <a:stretch/>
        </p:blipFill>
        <p:spPr>
          <a:xfrm>
            <a:off x="346335" y="1196752"/>
            <a:ext cx="2977982" cy="49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1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4" t="11019" r="8001" b="13609"/>
          <a:stretch/>
        </p:blipFill>
        <p:spPr>
          <a:xfrm rot="16200000">
            <a:off x="2797492" y="516362"/>
            <a:ext cx="3484708" cy="2671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4" t="3063" r="5423" b="12903"/>
          <a:stretch/>
        </p:blipFill>
        <p:spPr>
          <a:xfrm rot="16200000">
            <a:off x="-302702" y="3623183"/>
            <a:ext cx="3484707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8" b="12603"/>
          <a:stretch/>
        </p:blipFill>
        <p:spPr>
          <a:xfrm>
            <a:off x="3387718" y="4081238"/>
            <a:ext cx="2304256" cy="2397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98" b="7401"/>
          <a:stretch/>
        </p:blipFill>
        <p:spPr>
          <a:xfrm>
            <a:off x="6012160" y="265766"/>
            <a:ext cx="2880320" cy="27862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247045"/>
            <a:ext cx="2875821" cy="2786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543" y="3140969"/>
            <a:ext cx="2560105" cy="34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863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1070</TotalTime>
  <Words>152</Words>
  <Application>Microsoft Office PowerPoint</Application>
  <PresentationFormat>Экран (4:3)</PresentationFormat>
  <Paragraphs>23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Главная</vt:lpstr>
      <vt:lpstr>Предвыборная программа Разинькова Владсилава </vt:lpstr>
      <vt:lpstr>Предвыборная программа</vt:lpstr>
      <vt:lpstr>кТО Я?????</vt:lpstr>
      <vt:lpstr>Слайд 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50</cp:revision>
  <dcterms:created xsi:type="dcterms:W3CDTF">2021-11-19T20:43:05Z</dcterms:created>
  <dcterms:modified xsi:type="dcterms:W3CDTF">2021-11-23T09:18:40Z</dcterms:modified>
</cp:coreProperties>
</file>