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3" r:id="rId25"/>
    <p:sldId id="279" r:id="rId26"/>
    <p:sldId id="280" r:id="rId27"/>
    <p:sldId id="281" r:id="rId28"/>
    <p:sldId id="282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15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2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5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78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1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267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6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7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0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8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3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3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0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8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6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22EA0E6-368A-46D3-B924-74A3145B800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F982EC-9669-4FD8-B872-E73BB03D7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99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451" b="6147"/>
          <a:stretch/>
        </p:blipFill>
        <p:spPr>
          <a:xfrm>
            <a:off x="-1" y="0"/>
            <a:ext cx="1219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4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8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3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44" y="384490"/>
            <a:ext cx="8421238" cy="4912389"/>
          </a:xfrm>
          <a:prstGeom prst="rect">
            <a:avLst/>
          </a:prstGeo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3971499" y="5674673"/>
            <a:ext cx="5394075" cy="863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4400" b="1" i="1" dirty="0" smtClean="0">
                <a:solidFill>
                  <a:srgbClr val="960000"/>
                </a:solidFill>
              </a:rPr>
              <a:t>  </a:t>
            </a: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Лайка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3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3050213" y="5688321"/>
            <a:ext cx="5394075" cy="863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4400" b="1" i="1" dirty="0" smtClean="0">
                <a:solidFill>
                  <a:srgbClr val="960000"/>
                </a:solidFill>
              </a:rPr>
              <a:t>  </a:t>
            </a: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Белка и Стрелка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536" y="334053"/>
            <a:ext cx="6803431" cy="51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38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045" y="151334"/>
            <a:ext cx="3810000" cy="5381625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3411940" y="5688321"/>
            <a:ext cx="5032348" cy="863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4400" b="1" i="1" dirty="0" smtClean="0">
                <a:solidFill>
                  <a:srgbClr val="960000"/>
                </a:solidFill>
              </a:rPr>
              <a:t>  </a:t>
            </a: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Герман Титов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3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3411940" y="5688321"/>
            <a:ext cx="5032348" cy="863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4400" b="1" i="1" dirty="0" smtClean="0">
                <a:solidFill>
                  <a:srgbClr val="960000"/>
                </a:solidFill>
              </a:rPr>
              <a:t>  </a:t>
            </a: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Павел Попович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968" y="361168"/>
            <a:ext cx="35052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27" y="204075"/>
            <a:ext cx="8890296" cy="50230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3706" y="5412011"/>
            <a:ext cx="10385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Verdana" panose="020B0604030504040204" pitchFamily="34" charset="0"/>
              </a:rPr>
              <a:t>Великолепная четверка первых советских космонавтов: </a:t>
            </a:r>
          </a:p>
          <a:p>
            <a:r>
              <a:rPr lang="ru-RU" sz="2400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Verdana" panose="020B0604030504040204" pitchFamily="34" charset="0"/>
              </a:rPr>
              <a:t>Юрий Гагарин (№1), </a:t>
            </a:r>
            <a:r>
              <a:rPr lang="ru-RU" sz="2400" b="1" i="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Verdana" panose="020B0604030504040204" pitchFamily="34" charset="0"/>
              </a:rPr>
              <a:t>Андриян</a:t>
            </a:r>
            <a:r>
              <a:rPr lang="ru-RU" sz="2400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Verdana" panose="020B0604030504040204" pitchFamily="34" charset="0"/>
              </a:rPr>
              <a:t> Николаев (№3), </a:t>
            </a:r>
          </a:p>
          <a:p>
            <a:r>
              <a:rPr lang="ru-RU" sz="2400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Verdana" panose="020B0604030504040204" pitchFamily="34" charset="0"/>
              </a:rPr>
              <a:t>Павел Попович (№4), Герман Титов (№2)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13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19" y="387610"/>
            <a:ext cx="4297907" cy="5168233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2129051" y="5674673"/>
            <a:ext cx="7011273" cy="863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4400" b="1" i="1" dirty="0" smtClean="0">
                <a:solidFill>
                  <a:srgbClr val="960000"/>
                </a:solidFill>
              </a:rPr>
              <a:t>  </a:t>
            </a: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Валентина Терешкова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9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360" y="208626"/>
            <a:ext cx="4000216" cy="500027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2935395" y="5579139"/>
            <a:ext cx="5660145" cy="863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4400" b="1" i="1" dirty="0" smtClean="0">
                <a:solidFill>
                  <a:srgbClr val="960000"/>
                </a:solidFill>
              </a:rPr>
              <a:t>  </a:t>
            </a: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Леонид </a:t>
            </a:r>
            <a:r>
              <a:rPr lang="ru-RU" altLang="ru-RU" sz="4400" b="1" i="1" dirty="0" err="1" smtClean="0">
                <a:solidFill>
                  <a:schemeClr val="tx1">
                    <a:lumMod val="95000"/>
                  </a:schemeClr>
                </a:solidFill>
              </a:rPr>
              <a:t>Каденюк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7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78" y="462059"/>
            <a:ext cx="7082051" cy="50105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4778" y="5492028"/>
            <a:ext cx="6863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Verdana" panose="020B0604030504040204" pitchFamily="34" charset="0"/>
              </a:rPr>
              <a:t>Первый космонавт Украины Леонид </a:t>
            </a:r>
            <a:r>
              <a:rPr lang="ru-RU" b="1" i="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Verdana" panose="020B0604030504040204" pitchFamily="34" charset="0"/>
              </a:rPr>
              <a:t>Каденюк</a:t>
            </a:r>
            <a:r>
              <a:rPr lang="ru-RU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Verdana" panose="020B0604030504040204" pitchFamily="34" charset="0"/>
              </a:rPr>
              <a:t> з першим космонавтом-украинцем Павлом Поповичем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5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69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2" y="2683823"/>
            <a:ext cx="8001000" cy="973777"/>
          </a:xfrm>
        </p:spPr>
        <p:txBody>
          <a:bodyPr/>
          <a:lstStyle/>
          <a:p>
            <a:r>
              <a:rPr lang="ru-RU" b="1" dirty="0" err="1"/>
              <a:t>ьдне</a:t>
            </a:r>
            <a:r>
              <a:rPr lang="ru-RU" b="1" dirty="0"/>
              <a:t> </a:t>
            </a:r>
            <a:r>
              <a:rPr lang="ru-RU" b="1" dirty="0" err="1"/>
              <a:t>ваксонтикиом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649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9806"/>
          <a:stretch/>
        </p:blipFill>
        <p:spPr>
          <a:xfrm>
            <a:off x="2027546" y="429691"/>
            <a:ext cx="8000308" cy="4497151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3411940" y="5579139"/>
            <a:ext cx="5183600" cy="863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4400" b="1" i="1" dirty="0" smtClean="0">
                <a:solidFill>
                  <a:srgbClr val="960000"/>
                </a:solidFill>
              </a:rPr>
              <a:t>  </a:t>
            </a: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Млечный путь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0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278"/>
          <a:stretch/>
        </p:blipFill>
        <p:spPr>
          <a:xfrm>
            <a:off x="2334905" y="289518"/>
            <a:ext cx="7423244" cy="5347008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3411940" y="5579139"/>
            <a:ext cx="5183600" cy="863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Солнце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67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2292823" y="5579139"/>
            <a:ext cx="6796585" cy="863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Большая медведица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45" y="399903"/>
            <a:ext cx="8436095" cy="47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0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2292823" y="5579139"/>
            <a:ext cx="6796585" cy="863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Комета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02" y="664819"/>
            <a:ext cx="6974006" cy="46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22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put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5" y="331788"/>
            <a:ext cx="18462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071813" y="2276476"/>
            <a:ext cx="6337300" cy="206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</p:spTree>
    <p:extLst>
      <p:ext uri="{BB962C8B-B14F-4D97-AF65-F5344CB8AC3E}">
        <p14:creationId xmlns:p14="http://schemas.microsoft.com/office/powerpoint/2010/main" val="1714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860800"/>
            <a:ext cx="6438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332038" y="2820988"/>
            <a:ext cx="22397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ГАЛАКТИКА</a:t>
            </a:r>
            <a:endParaRPr lang="ru-RU" altLang="ru-RU" sz="28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959601" y="6165850"/>
            <a:ext cx="22637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ВСЕЛЕННАЯ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08" t="5993" r="1334" b="6537"/>
          <a:stretch/>
        </p:blipFill>
        <p:spPr>
          <a:xfrm>
            <a:off x="1705970" y="764275"/>
            <a:ext cx="9007555" cy="19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33375"/>
            <a:ext cx="7416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500438"/>
            <a:ext cx="71628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351089" y="2420938"/>
            <a:ext cx="2047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ЛУНОХОД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240463" y="6092825"/>
            <a:ext cx="1808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СПУТНИК</a:t>
            </a:r>
          </a:p>
        </p:txBody>
      </p:sp>
    </p:spTree>
    <p:extLst>
      <p:ext uri="{BB962C8B-B14F-4D97-AF65-F5344CB8AC3E}">
        <p14:creationId xmlns:p14="http://schemas.microsoft.com/office/powerpoint/2010/main" val="28926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500439"/>
            <a:ext cx="72009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549276"/>
            <a:ext cx="8353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135189" y="2492375"/>
            <a:ext cx="17940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ПЛАНЕТА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743700" y="6021388"/>
            <a:ext cx="1343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ЗЕМЛЯ</a:t>
            </a:r>
          </a:p>
        </p:txBody>
      </p:sp>
    </p:spTree>
    <p:extLst>
      <p:ext uri="{BB962C8B-B14F-4D97-AF65-F5344CB8AC3E}">
        <p14:creationId xmlns:p14="http://schemas.microsoft.com/office/powerpoint/2010/main" val="33936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644900"/>
            <a:ext cx="698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332038" y="2820988"/>
            <a:ext cx="2589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ТУМАННОСТЬ</a:t>
            </a:r>
            <a:endParaRPr lang="ru-RU" altLang="ru-RU" sz="28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951539" y="6021388"/>
            <a:ext cx="20922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АСТЕРОИД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944" y="508389"/>
            <a:ext cx="6517189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1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537" b="4676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8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День космонавтики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685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15043" y="5132981"/>
            <a:ext cx="7605157" cy="860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</a:rPr>
              <a:t>Юрий Алексеевич Гагарин</a:t>
            </a:r>
            <a:endParaRPr lang="ru-RU" sz="4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110" y="306892"/>
            <a:ext cx="5749026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9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78" y="305901"/>
            <a:ext cx="9372709" cy="63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body" idx="1"/>
          </p:nvPr>
        </p:nvSpPr>
        <p:spPr>
          <a:xfrm>
            <a:off x="2756848" y="5674673"/>
            <a:ext cx="6608726" cy="863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4400" b="1" i="1" dirty="0">
                <a:solidFill>
                  <a:srgbClr val="960000"/>
                </a:solidFill>
              </a:rPr>
              <a:t>  </a:t>
            </a: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Николай Кибальчич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543" y="348463"/>
            <a:ext cx="3588082" cy="49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body" idx="1"/>
          </p:nvPr>
        </p:nvSpPr>
        <p:spPr>
          <a:xfrm>
            <a:off x="1443949" y="5674673"/>
            <a:ext cx="7921625" cy="863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4400" b="1" i="1" dirty="0">
                <a:solidFill>
                  <a:srgbClr val="960000"/>
                </a:solidFill>
              </a:rPr>
              <a:t>  </a:t>
            </a:r>
            <a:r>
              <a:rPr lang="ru-RU" altLang="ru-RU" sz="4400" b="1" i="1" dirty="0">
                <a:solidFill>
                  <a:schemeClr val="tx1">
                    <a:lumMod val="95000"/>
                  </a:schemeClr>
                </a:solidFill>
              </a:rPr>
              <a:t>Константин Циолковский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971" y="414337"/>
            <a:ext cx="5248559" cy="52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89" y="438927"/>
            <a:ext cx="3057241" cy="4810059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2947916" y="5674673"/>
            <a:ext cx="6417658" cy="863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4400" b="1" i="1" dirty="0" smtClean="0">
                <a:solidFill>
                  <a:srgbClr val="960000"/>
                </a:solidFill>
              </a:rPr>
              <a:t>  </a:t>
            </a: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Юрий Кондратюк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6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body" idx="1"/>
          </p:nvPr>
        </p:nvSpPr>
        <p:spPr>
          <a:xfrm>
            <a:off x="3248167" y="5674673"/>
            <a:ext cx="6117407" cy="863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4400" b="1" i="1" dirty="0">
                <a:solidFill>
                  <a:srgbClr val="960000"/>
                </a:solidFill>
              </a:rPr>
              <a:t>  </a:t>
            </a:r>
            <a:r>
              <a:rPr lang="ru-RU" alt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Сергей Королёв</a:t>
            </a:r>
            <a:endParaRPr lang="ru-RU" alt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192" y="487906"/>
            <a:ext cx="3889043" cy="51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532</TotalTime>
  <Words>94</Words>
  <Application>Microsoft Office PowerPoint</Application>
  <PresentationFormat>Широкоэкранный</PresentationFormat>
  <Paragraphs>31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Times New Roman</vt:lpstr>
      <vt:lpstr>Verdana</vt:lpstr>
      <vt:lpstr>Wingdings 3</vt:lpstr>
      <vt:lpstr>Сектор</vt:lpstr>
      <vt:lpstr>Презентация PowerPoint</vt:lpstr>
      <vt:lpstr>ьдне ваксонтикиом</vt:lpstr>
      <vt:lpstr>День космонавтики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9</cp:revision>
  <dcterms:created xsi:type="dcterms:W3CDTF">2016-03-21T19:53:10Z</dcterms:created>
  <dcterms:modified xsi:type="dcterms:W3CDTF">2016-03-22T04:45:42Z</dcterms:modified>
</cp:coreProperties>
</file>