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2" r:id="rId5"/>
    <p:sldId id="261" r:id="rId6"/>
    <p:sldId id="264" r:id="rId7"/>
    <p:sldId id="266" r:id="rId8"/>
    <p:sldId id="268" r:id="rId9"/>
    <p:sldId id="265" r:id="rId10"/>
    <p:sldId id="267" r:id="rId11"/>
    <p:sldId id="263" r:id="rId12"/>
    <p:sldId id="270" r:id="rId13"/>
    <p:sldId id="272" r:id="rId14"/>
    <p:sldId id="27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A362C0-4CC2-4C5C-9F18-1FD00DEFB22E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17646A-E2F3-4870-AB55-DF9DC5C2A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4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jpeg"/><Relationship Id="rId5" Type="http://schemas.openxmlformats.org/officeDocument/2006/relationships/image" Target="../media/image61.jpeg"/><Relationship Id="rId4" Type="http://schemas.openxmlformats.org/officeDocument/2006/relationships/image" Target="../media/image6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4.jpeg"/><Relationship Id="rId7" Type="http://schemas.openxmlformats.org/officeDocument/2006/relationships/image" Target="../media/image8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69.jpeg"/><Relationship Id="rId5" Type="http://schemas.openxmlformats.org/officeDocument/2006/relationships/image" Target="../media/image66.jpeg"/><Relationship Id="rId10" Type="http://schemas.openxmlformats.org/officeDocument/2006/relationships/image" Target="../media/image68.jpeg"/><Relationship Id="rId4" Type="http://schemas.openxmlformats.org/officeDocument/2006/relationships/image" Target="../media/image65.jpeg"/><Relationship Id="rId9" Type="http://schemas.openxmlformats.org/officeDocument/2006/relationships/image" Target="../media/image6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gif"/><Relationship Id="rId3" Type="http://schemas.openxmlformats.org/officeDocument/2006/relationships/image" Target="../media/image72.gif"/><Relationship Id="rId7" Type="http://schemas.openxmlformats.org/officeDocument/2006/relationships/image" Target="../media/image76.gif"/><Relationship Id="rId2" Type="http://schemas.openxmlformats.org/officeDocument/2006/relationships/image" Target="../media/image7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gif"/><Relationship Id="rId5" Type="http://schemas.openxmlformats.org/officeDocument/2006/relationships/image" Target="../media/image74.gif"/><Relationship Id="rId4" Type="http://schemas.openxmlformats.org/officeDocument/2006/relationships/image" Target="../media/image7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7" Type="http://schemas.openxmlformats.org/officeDocument/2006/relationships/image" Target="../media/image53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4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6021288"/>
            <a:ext cx="4462264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ПРАВИЛЬНОЕ ПИТАНИЕ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260648"/>
            <a:ext cx="2664296" cy="122413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ПОЛЕЗНЫЕ И ВРЕДНЫЕ ПРОДУКТЫ</a:t>
            </a:r>
            <a:endParaRPr lang="ru-RU" sz="2400" dirty="0"/>
          </a:p>
        </p:txBody>
      </p:sp>
      <p:pic>
        <p:nvPicPr>
          <p:cNvPr id="1026" name="Picture 2" descr="F:\i (9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338437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i (9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2304256" cy="192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i (8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7072"/>
            <a:ext cx="2448272" cy="214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i (68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0"/>
            <a:ext cx="2697088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i (63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195736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i (5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61048"/>
            <a:ext cx="3096344" cy="19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i (48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1800200" cy="184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75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0"/>
            <a:ext cx="3754760" cy="11247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ВРЕДНЫЕ ПРОДУКТЫ</a:t>
            </a:r>
            <a:endParaRPr lang="ru-RU" dirty="0"/>
          </a:p>
        </p:txBody>
      </p:sp>
      <p:pic>
        <p:nvPicPr>
          <p:cNvPr id="10242" name="Picture 2" descr="F:\i (9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12776"/>
            <a:ext cx="471601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F:\i (89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4427984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F:\i (88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798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F:\i (83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9080"/>
            <a:ext cx="4716015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i (99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33553"/>
            <a:ext cx="4427984" cy="271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59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5112568" cy="18002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/>
              <a:t>«ЗДОРОВАЯ»</a:t>
            </a:r>
          </a:p>
          <a:p>
            <a:pPr algn="ctr"/>
            <a:r>
              <a:rPr lang="ru-RU" sz="3600" dirty="0" smtClean="0"/>
              <a:t>«НЕЗДОРОВАЯ»</a:t>
            </a:r>
          </a:p>
          <a:p>
            <a:pPr algn="ctr"/>
            <a:r>
              <a:rPr lang="ru-RU" sz="3600" dirty="0" smtClean="0"/>
              <a:t>ПИЩА</a:t>
            </a:r>
            <a:endParaRPr lang="ru-RU" sz="3600" dirty="0"/>
          </a:p>
        </p:txBody>
      </p:sp>
      <p:pic>
        <p:nvPicPr>
          <p:cNvPr id="7170" name="Picture 2" descr="F:\i (9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2088232" cy="359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F:\i (6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284380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:\i (57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8680"/>
            <a:ext cx="288032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F:\i (5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8680"/>
            <a:ext cx="3096344" cy="174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F:\i (49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92896"/>
            <a:ext cx="3203848" cy="176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95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i (7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0877" y="2605260"/>
            <a:ext cx="1498848" cy="183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F:\i (7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690" y="4653136"/>
            <a:ext cx="237621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F:\i (7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691" y="2605260"/>
            <a:ext cx="2376215" cy="183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F:\i (7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273630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F:\i (55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8641"/>
            <a:ext cx="2814484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F:\i (48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5" y="2605260"/>
            <a:ext cx="2232247" cy="183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F:\i (39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7" y="4653136"/>
            <a:ext cx="302433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F:\i (98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567320"/>
            <a:ext cx="1872206" cy="183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F:\i (79)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691" y="188640"/>
            <a:ext cx="237621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F:\i (81)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8640"/>
            <a:ext cx="2880320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02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578504"/>
          </a:xfrm>
        </p:spPr>
        <p:txBody>
          <a:bodyPr/>
          <a:lstStyle/>
          <a:p>
            <a:r>
              <a:rPr lang="ru-RU" dirty="0" smtClean="0"/>
              <a:t>Сегодня утром я получила письмо от Пети!</a:t>
            </a:r>
            <a:endParaRPr lang="ru-RU" dirty="0"/>
          </a:p>
        </p:txBody>
      </p:sp>
      <p:pic>
        <p:nvPicPr>
          <p:cNvPr id="4" name="Содержимое 3" descr="Рисунок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916832"/>
            <a:ext cx="4608512" cy="4676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136904" cy="914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РАССКРАСЬ ПОЛЕЗНЫЕ ПРОДУКТЫ</a:t>
            </a:r>
            <a:endParaRPr lang="ru-RU" dirty="0"/>
          </a:p>
        </p:txBody>
      </p:sp>
      <p:pic>
        <p:nvPicPr>
          <p:cNvPr id="4" name="Содержимое 3" descr="http://allforchildren.ru/paint/icecream_s/icecream012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48680"/>
            <a:ext cx="936104" cy="186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allforchildren.ru/paint/bread_s/bread0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230425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allforchildren.ru/paint/cheese_s/cheese05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76672"/>
            <a:ext cx="2172698" cy="222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allforchildren.ru/paint/meat_s/meat12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76672"/>
            <a:ext cx="2664296" cy="2382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funforkids.ru/paint/sandwich/sandwich01.gif"/>
          <p:cNvPicPr/>
          <p:nvPr/>
        </p:nvPicPr>
        <p:blipFill>
          <a:blip r:embed="rId6" cstate="print"/>
          <a:srcRect b="3846"/>
          <a:stretch>
            <a:fillRect/>
          </a:stretch>
        </p:blipFill>
        <p:spPr bwMode="auto">
          <a:xfrm>
            <a:off x="611560" y="4509120"/>
            <a:ext cx="20882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funforkids.ru/paint/peas/peas03.gif"/>
          <p:cNvPicPr/>
          <p:nvPr/>
        </p:nvPicPr>
        <p:blipFill>
          <a:blip r:embed="rId7" cstate="print"/>
          <a:srcRect r="3333" b="3704"/>
          <a:stretch>
            <a:fillRect/>
          </a:stretch>
        </p:blipFill>
        <p:spPr bwMode="auto">
          <a:xfrm>
            <a:off x="3059832" y="4365104"/>
            <a:ext cx="208823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funforkids.ru/paint/tomato/tomato08.gif"/>
          <p:cNvPicPr/>
          <p:nvPr/>
        </p:nvPicPr>
        <p:blipFill>
          <a:blip r:embed="rId8" cstate="print">
            <a:lum bright="10000"/>
          </a:blip>
          <a:srcRect r="2857" b="10762"/>
          <a:stretch>
            <a:fillRect/>
          </a:stretch>
        </p:blipFill>
        <p:spPr bwMode="auto">
          <a:xfrm>
            <a:off x="5652120" y="4293096"/>
            <a:ext cx="24482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22902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СПАСИБО ЗА УЧАСТИЕ</a:t>
            </a:r>
            <a:br>
              <a:rPr lang="ru-RU" sz="6600" dirty="0" smtClean="0"/>
            </a:br>
            <a:r>
              <a:rPr lang="ru-RU" sz="6600" dirty="0" smtClean="0"/>
              <a:t>БУДЬТЕ ЗДОРОВЫ!</a:t>
            </a:r>
            <a:endParaRPr lang="ru-RU" sz="6600" dirty="0"/>
          </a:p>
        </p:txBody>
      </p:sp>
      <p:pic>
        <p:nvPicPr>
          <p:cNvPr id="13314" name="Picture 2" descr="F:\6253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68960"/>
            <a:ext cx="403244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58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"/>
            <a:ext cx="683568" cy="6381328"/>
          </a:xfrm>
        </p:spPr>
        <p:txBody>
          <a:bodyPr vert="wordArtVert">
            <a:noAutofit/>
          </a:bodyPr>
          <a:lstStyle/>
          <a:p>
            <a:r>
              <a:rPr lang="ru-RU" sz="4400" dirty="0" smtClean="0"/>
              <a:t>ПОЛЕЗНЫЕ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60432" y="332656"/>
            <a:ext cx="683568" cy="6165304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ПРОДУКТЫ</a:t>
            </a:r>
            <a:endParaRPr lang="ru-RU" sz="4400" b="1" dirty="0"/>
          </a:p>
        </p:txBody>
      </p:sp>
      <p:pic>
        <p:nvPicPr>
          <p:cNvPr id="2050" name="Picture 2" descr="F:\i (4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88840"/>
            <a:ext cx="2448272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i (4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57994"/>
            <a:ext cx="2592288" cy="230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i (39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082" y="4365104"/>
            <a:ext cx="2577774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i (35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65103"/>
            <a:ext cx="2448271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:\i (60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2"/>
            <a:ext cx="2808312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F:\i (6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57994"/>
            <a:ext cx="2736304" cy="230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:\i (47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5334" y="0"/>
            <a:ext cx="200309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F:\i (59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2592288" cy="183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F:\i (44)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303747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27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dirty="0" smtClean="0"/>
              <a:t>БЕЛКИ И ЖИРЫ</a:t>
            </a:r>
            <a:endParaRPr lang="ru-RU" dirty="0"/>
          </a:p>
        </p:txBody>
      </p:sp>
      <p:pic>
        <p:nvPicPr>
          <p:cNvPr id="3074" name="Picture 2" descr="F:\5487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4032448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77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3960440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F:\557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96044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:\55577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403244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32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ВИТАМИНЫ</a:t>
            </a:r>
            <a:endParaRPr lang="ru-RU" dirty="0"/>
          </a:p>
        </p:txBody>
      </p:sp>
      <p:pic>
        <p:nvPicPr>
          <p:cNvPr id="6146" name="Picture 2" descr="F:\8999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424936" cy="554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75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792088"/>
          </a:xfrm>
        </p:spPr>
        <p:txBody>
          <a:bodyPr/>
          <a:lstStyle/>
          <a:p>
            <a:pPr algn="ctr"/>
            <a:r>
              <a:rPr lang="ru-RU" dirty="0" smtClean="0"/>
              <a:t>ВИТАМИНЫ</a:t>
            </a:r>
            <a:endParaRPr lang="ru-RU" dirty="0"/>
          </a:p>
        </p:txBody>
      </p:sp>
      <p:pic>
        <p:nvPicPr>
          <p:cNvPr id="5122" name="Picture 2" descr="F:\9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84784"/>
            <a:ext cx="1763688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F:\4579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09120"/>
            <a:ext cx="1882898" cy="206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:\9949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81128"/>
            <a:ext cx="1930340" cy="198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:\65499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2471167" cy="206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F:\21599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5"/>
            <a:ext cx="2664296" cy="290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F:\99699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4018572" cy="294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60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pPr algn="ctr"/>
            <a:r>
              <a:rPr lang="ru-RU" dirty="0" smtClean="0"/>
              <a:t>ПОЛЕЗНЫЕ ПРОДУКТЫ</a:t>
            </a:r>
            <a:endParaRPr lang="ru-RU" dirty="0"/>
          </a:p>
        </p:txBody>
      </p:sp>
      <p:pic>
        <p:nvPicPr>
          <p:cNvPr id="8200" name="Picture 8" descr="F:\i (6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17032"/>
            <a:ext cx="1982024" cy="123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F:\i (5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6832"/>
            <a:ext cx="3096344" cy="183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F:\i (54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3096344" cy="191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F:\i (53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2864376" cy="190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F:\i (5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2126040" cy="13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F:\i (36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102300"/>
            <a:ext cx="2126040" cy="139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 descr="F:\i (34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49638"/>
            <a:ext cx="2864376" cy="261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91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pPr algn="ctr"/>
            <a:r>
              <a:rPr lang="ru-RU" dirty="0" smtClean="0"/>
              <a:t>ПОЛЕЗНЫЕ ПРОДУКТЫ</a:t>
            </a:r>
            <a:endParaRPr lang="ru-RU" dirty="0"/>
          </a:p>
        </p:txBody>
      </p:sp>
      <p:pic>
        <p:nvPicPr>
          <p:cNvPr id="8194" name="Picture 2" descr="F:\i (4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016" y="4365104"/>
            <a:ext cx="2376264" cy="218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F:\i (4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29804"/>
            <a:ext cx="3062584" cy="212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F:\i (40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016" y="1916832"/>
            <a:ext cx="237626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F:\i (10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280" y="3796094"/>
            <a:ext cx="3255864" cy="275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F:\i (65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67344"/>
            <a:ext cx="3064994" cy="206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F:\i (64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16832"/>
            <a:ext cx="3168352" cy="187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28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332656"/>
            <a:ext cx="486261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ВРЕДНЫЕ ПРОДУКТЫ</a:t>
            </a:r>
            <a:endParaRPr lang="ru-RU" dirty="0"/>
          </a:p>
        </p:txBody>
      </p:sp>
      <p:pic>
        <p:nvPicPr>
          <p:cNvPr id="11266" name="Picture 2" descr="F:\i (9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2097" y="1628800"/>
            <a:ext cx="3148135" cy="251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F:\i (88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84" y="302"/>
            <a:ext cx="3488013" cy="162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F:\i (8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2097" y="4143375"/>
            <a:ext cx="3148136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F:\i (80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28800"/>
            <a:ext cx="2483768" cy="25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F:\i (78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628800"/>
            <a:ext cx="3512097" cy="25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F:\i (74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84" y="4143374"/>
            <a:ext cx="3488012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:\i (76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4" y="4143374"/>
            <a:ext cx="2483766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73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332656"/>
            <a:ext cx="5148064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ВРЕДНЫЕ ПРОДУКТЫ</a:t>
            </a:r>
            <a:endParaRPr lang="ru-RU" dirty="0"/>
          </a:p>
        </p:txBody>
      </p:sp>
      <p:pic>
        <p:nvPicPr>
          <p:cNvPr id="9220" name="Picture 4" descr="F:\i (9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124519"/>
            <a:ext cx="2952328" cy="273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F:\i (9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4"/>
            <a:ext cx="3995936" cy="271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F:\i (88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95936" cy="141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F:\i (87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124519"/>
            <a:ext cx="2195735" cy="273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F:\i (85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24519"/>
            <a:ext cx="3995936" cy="273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F:\i (84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12775"/>
            <a:ext cx="5148063" cy="271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72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379</TotalTime>
  <Words>44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ПРАВИЛЬНОЕ ПИТАНИЕ</vt:lpstr>
      <vt:lpstr>ПОЛЕЗНЫЕ </vt:lpstr>
      <vt:lpstr>БЕЛКИ И ЖИРЫ</vt:lpstr>
      <vt:lpstr>ВИТАМИНЫ</vt:lpstr>
      <vt:lpstr>ВИТАМИНЫ</vt:lpstr>
      <vt:lpstr>ПОЛЕЗНЫЕ ПРОДУКТЫ</vt:lpstr>
      <vt:lpstr>ПОЛЕЗНЫЕ ПРОДУКТЫ</vt:lpstr>
      <vt:lpstr>ВРЕДНЫЕ ПРОДУКТЫ</vt:lpstr>
      <vt:lpstr>ВРЕДНЫЕ ПРОДУКТЫ</vt:lpstr>
      <vt:lpstr>ВРЕДНЫЕ ПРОДУКТЫ</vt:lpstr>
      <vt:lpstr>Слайд 11</vt:lpstr>
      <vt:lpstr>Слайд 12</vt:lpstr>
      <vt:lpstr>Сегодня утром я получила письмо от Пети!</vt:lpstr>
      <vt:lpstr>РАССКРАСЬ ПОЛЕЗНЫЕ ПРОДУКТЫ</vt:lpstr>
      <vt:lpstr>СПАСИБО ЗА УЧАСТИЕ 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DNA7 X86</cp:lastModifiedBy>
  <cp:revision>26</cp:revision>
  <dcterms:created xsi:type="dcterms:W3CDTF">2013-03-03T12:38:34Z</dcterms:created>
  <dcterms:modified xsi:type="dcterms:W3CDTF">2015-02-04T08:46:15Z</dcterms:modified>
</cp:coreProperties>
</file>