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03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7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40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3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2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1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3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FAE9-EF1A-4EAC-9F97-14E45C7A07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DEBAE-E346-4140-B8CB-2B515385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4134"/>
          </a:xfrm>
        </p:spPr>
        <p:txBody>
          <a:bodyPr/>
          <a:lstStyle/>
          <a:p>
            <a:r>
              <a:rPr lang="uk-UA" dirty="0" smtClean="0"/>
              <a:t>Я, </a:t>
            </a:r>
            <a:r>
              <a:rPr lang="uk-UA" dirty="0" err="1" smtClean="0"/>
              <a:t>Новрузова</a:t>
            </a:r>
            <a:r>
              <a:rPr lang="uk-UA" dirty="0" smtClean="0"/>
              <a:t> </a:t>
            </a:r>
            <a:r>
              <a:rPr lang="uk-UA" dirty="0" err="1" smtClean="0"/>
              <a:t>Милана</a:t>
            </a:r>
            <a:r>
              <a:rPr lang="uk-UA" dirty="0" smtClean="0"/>
              <a:t>!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r>
              <a:rPr lang="uk-UA" dirty="0" err="1"/>
              <a:t>У</a:t>
            </a:r>
            <a:r>
              <a:rPr lang="uk-UA" dirty="0" err="1" smtClean="0"/>
              <a:t>ченица</a:t>
            </a:r>
            <a:r>
              <a:rPr lang="uk-UA" dirty="0" smtClean="0"/>
              <a:t> 9-Г </a:t>
            </a:r>
            <a:r>
              <a:rPr lang="uk-UA" dirty="0" err="1" smtClean="0"/>
              <a:t>класса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273" y="1985098"/>
            <a:ext cx="3492079" cy="4535775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2312266"/>
            <a:ext cx="416123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</a:t>
            </a:r>
            <a:r>
              <a:rPr lang="uk-UA" dirty="0" err="1" smtClean="0"/>
              <a:t>предвыборная</a:t>
            </a:r>
            <a:r>
              <a:rPr lang="uk-UA" dirty="0" smtClean="0"/>
              <a:t> </a:t>
            </a:r>
            <a:r>
              <a:rPr lang="uk-UA" dirty="0" err="1" smtClean="0"/>
              <a:t>программа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Улучш</a:t>
            </a:r>
            <a:r>
              <a:rPr lang="ru-RU" dirty="0" smtClean="0"/>
              <a:t>ить</a:t>
            </a:r>
            <a:r>
              <a:rPr lang="ru-RU" dirty="0" smtClean="0"/>
              <a:t> школьный досуг, проводить спортивные </a:t>
            </a:r>
            <a:r>
              <a:rPr lang="ru-RU" dirty="0" smtClean="0"/>
              <a:t>и </a:t>
            </a:r>
            <a:r>
              <a:rPr lang="ru-RU" dirty="0" smtClean="0"/>
              <a:t>развлекательные мероприятия</a:t>
            </a:r>
            <a:endParaRPr lang="ru-RU" dirty="0" smtClean="0"/>
          </a:p>
          <a:p>
            <a:r>
              <a:rPr lang="ru-RU" dirty="0" smtClean="0"/>
              <a:t>Организовать зону отдыха</a:t>
            </a:r>
            <a:endParaRPr lang="ru-RU" dirty="0" smtClean="0"/>
          </a:p>
          <a:p>
            <a:r>
              <a:rPr lang="ru-RU" dirty="0" smtClean="0"/>
              <a:t>Возобновить дежурство в школе, чтобы сохранять порядок учащихся</a:t>
            </a:r>
          </a:p>
          <a:p>
            <a:r>
              <a:rPr lang="ru-RU" dirty="0" smtClean="0"/>
              <a:t>Добавить средства личной гигиены в туалетах</a:t>
            </a:r>
          </a:p>
          <a:p>
            <a:r>
              <a:rPr lang="ru-RU" dirty="0" smtClean="0"/>
              <a:t>Украсить вход в школу(особенно в младшую школу)</a:t>
            </a:r>
            <a:endParaRPr lang="ru-RU" dirty="0" smtClean="0"/>
          </a:p>
          <a:p>
            <a:r>
              <a:rPr lang="ru-RU" dirty="0" smtClean="0"/>
              <a:t>Проводить интересные лекции про вред наркотических веществ, курения и </a:t>
            </a:r>
            <a:r>
              <a:rPr lang="ru-RU" dirty="0" smtClean="0"/>
              <a:t>алкоголя</a:t>
            </a:r>
          </a:p>
          <a:p>
            <a:r>
              <a:rPr lang="ru-RU" dirty="0" smtClean="0"/>
              <a:t>Обновить гардеробную</a:t>
            </a:r>
          </a:p>
          <a:p>
            <a:r>
              <a:rPr lang="ru-RU" dirty="0" smtClean="0"/>
              <a:t>Увеличить ассортимент в столовой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69866" cy="15509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 мне: трудолюбивая, целеустремленная, коммуникабельная.</a:t>
            </a:r>
            <a:br>
              <a:rPr lang="ru-RU" dirty="0" smtClean="0"/>
            </a:br>
            <a:r>
              <a:rPr lang="ru-RU" dirty="0" smtClean="0"/>
              <a:t>Мои достижения: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5530" y="2391496"/>
            <a:ext cx="2180275" cy="3881437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70020" y="2391497"/>
            <a:ext cx="218027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70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Я, Новрузова Милана!  Ученица 9-Г класса</vt:lpstr>
      <vt:lpstr>Моя предвыборная программа:</vt:lpstr>
      <vt:lpstr>Обо мне: трудолюбивая, целеустремленная, коммуникабельная. Мои достижения: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Я, Новрузова Милана!  Ученица 9-Г класса</dc:title>
  <dc:creator>хозяин</dc:creator>
  <cp:lastModifiedBy>хозяин</cp:lastModifiedBy>
  <cp:revision>11</cp:revision>
  <dcterms:created xsi:type="dcterms:W3CDTF">2021-11-22T13:42:46Z</dcterms:created>
  <dcterms:modified xsi:type="dcterms:W3CDTF">2021-11-24T06:06:54Z</dcterms:modified>
</cp:coreProperties>
</file>